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</p:sldMasterIdLst>
  <p:notesMasterIdLst>
    <p:notesMasterId r:id="rId3"/>
  </p:notesMasterIdLst>
  <p:handoutMasterIdLst>
    <p:handoutMasterId r:id="rId4"/>
  </p:handoutMasterIdLst>
  <p:sldIdLst>
    <p:sldId id="45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6327" autoAdjust="0"/>
  </p:normalViewPr>
  <p:slideViewPr>
    <p:cSldViewPr snapToGrid="0" showGuides="1">
      <p:cViewPr varScale="1">
        <p:scale>
          <a:sx n="119" d="100"/>
          <a:sy n="119" d="100"/>
        </p:scale>
        <p:origin x="104" y="984"/>
      </p:cViewPr>
      <p:guideLst>
        <p:guide orient="horz" pos="936"/>
        <p:guide orient="horz" pos="3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5" d="100"/>
          <a:sy n="115" d="100"/>
        </p:scale>
        <p:origin x="507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452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hyperlink" Target="http://www.designguide.ku.dk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image.ku.dk/shared/hWmEPPfgximErBNWW58CxRIZfLkOMC9n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1939100-E010-4143-9AE4-D4252D808A58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28775"/>
            <a:ext cx="11012487" cy="4673600"/>
          </a:xfrm>
          <a:solidFill>
            <a:schemeClr val="bg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da-DK" dirty="0"/>
              <a:t>Klik for at tilføje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CA84-DC5F-4F54-86C4-3A3F71268220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4F1A1-6766-441F-9F00-E93D521E50F3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256D-1A02-4FDD-AA38-4D8490006FD4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3" hidden="1">
            <a:extLst>
              <a:ext uri="{FF2B5EF4-FFF2-40B4-BE49-F238E27FC236}">
                <a16:creationId xmlns:a16="http://schemas.microsoft.com/office/drawing/2014/main" id="{619D26E9-5B2E-9EAD-7ADF-91C2F6F5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0A4E1C7-F811-4F51-BDA9-17EBB9618420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4" name="Pladsholder til sidefod 4" hidden="1">
            <a:extLst>
              <a:ext uri="{FF2B5EF4-FFF2-40B4-BE49-F238E27FC236}">
                <a16:creationId xmlns:a16="http://schemas.microsoft.com/office/drawing/2014/main" id="{8A951072-2ED2-FF27-14A1-979FCDF1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5" hidden="1">
            <a:extLst>
              <a:ext uri="{FF2B5EF4-FFF2-40B4-BE49-F238E27FC236}">
                <a16:creationId xmlns:a16="http://schemas.microsoft.com/office/drawing/2014/main" id="{E8D58753-B44C-E044-E735-9826260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757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o bulletli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1008062"/>
          </a:xfrm>
        </p:spPr>
        <p:txBody>
          <a:bodyPr tIns="154800"/>
          <a:lstStyle>
            <a:lvl1pPr>
              <a:defRPr sz="6600" b="1" i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tilføj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2239315"/>
            <a:ext cx="5356800" cy="4063060"/>
          </a:xfrm>
        </p:spPr>
        <p:txBody>
          <a:bodyPr vert="horz" lIns="0" tIns="0" rIns="0" bIns="0" rtlCol="0">
            <a:noAutofit/>
          </a:bodyPr>
          <a:lstStyle>
            <a:lvl1pPr marL="363600" marR="0" indent="-363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b="0" i="0" baseline="0" dirty="0" smtClean="0">
                <a:solidFill>
                  <a:schemeClr val="tx1"/>
                </a:solidFill>
              </a:defRPr>
            </a:lvl4pPr>
            <a:lvl5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5pPr>
            <a:lvl6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6pPr>
            <a:lvl7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7pPr>
            <a:lvl8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8pPr>
            <a:lvl9pPr marL="1072800" indent="-352800">
              <a:lnSpc>
                <a:spcPct val="90000"/>
              </a:lnSpc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2</a:t>
            </a:r>
          </a:p>
          <a:p>
            <a:pPr lvl="2"/>
            <a:r>
              <a:rPr lang="da-DK" dirty="0"/>
              <a:t>3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4" name="Pladsholder til indhold 3">
            <a:extLst>
              <a:ext uri="{FF2B5EF4-FFF2-40B4-BE49-F238E27FC236}">
                <a16:creationId xmlns:a16="http://schemas.microsoft.com/office/drawing/2014/main" id="{D13A21B6-F7F5-D15B-402D-6C21868F878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000" y="2239315"/>
            <a:ext cx="5356800" cy="4063061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 marL="1072800" indent="-352800">
              <a:lnSpc>
                <a:spcPct val="90000"/>
              </a:lnSpc>
              <a:defRPr lang="da-DK" b="0" i="0" baseline="0" dirty="0" smtClean="0"/>
            </a:lvl3pPr>
            <a:lvl4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 lang="da-DK" dirty="0" smtClean="0"/>
            </a:lvl4pPr>
            <a:lvl5pPr marL="1072800" indent="-352800">
              <a:lnSpc>
                <a:spcPct val="90000"/>
              </a:lnSpc>
              <a:defRPr lang="da-DK" dirty="0"/>
            </a:lvl5pPr>
            <a:lvl6pPr marL="1072800" indent="-352800">
              <a:lnSpc>
                <a:spcPct val="90000"/>
              </a:lnSpc>
              <a:defRPr/>
            </a:lvl6pPr>
            <a:lvl7pPr marL="1072800" indent="-352800">
              <a:lnSpc>
                <a:spcPct val="90000"/>
              </a:lnSpc>
              <a:defRPr/>
            </a:lvl7pPr>
            <a:lvl8pPr marL="1072800" indent="-352800">
              <a:lnSpc>
                <a:spcPct val="90000"/>
              </a:lnSpc>
              <a:buFont typeface="Arial" panose="020B0604020202020204" pitchFamily="34" charset="0"/>
              <a:buChar char="•"/>
              <a:defRPr/>
            </a:lvl8pPr>
            <a:lvl9pPr marL="1072800" indent="-352800">
              <a:lnSpc>
                <a:spcPct val="90000"/>
              </a:lnSpc>
              <a:defRPr/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08259-92F1-4C32-A312-C73CE2167131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79C41-6576-A494-B4DF-8A34076DB9A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381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  <p15:guide id="3" orient="horz" pos="1410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én bullet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sz="32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3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da-DK" sz="3200" b="0" i="0" baseline="0" dirty="0" smtClean="0">
                <a:solidFill>
                  <a:schemeClr val="tx1"/>
                </a:solidFill>
              </a:defRPr>
            </a:lvl1pPr>
            <a:lvl2pPr>
              <a:defRPr lang="da-DK" b="0" i="0" baseline="0" dirty="0" smtClean="0">
                <a:solidFill>
                  <a:schemeClr val="tx1"/>
                </a:solidFill>
              </a:defRPr>
            </a:lvl2pPr>
            <a:lvl3pPr>
              <a:defRPr lang="da-DK" b="0" i="0" baseline="0" dirty="0" smtClean="0">
                <a:solidFill>
                  <a:schemeClr val="tx1"/>
                </a:solidFill>
              </a:defRPr>
            </a:lvl3pPr>
            <a:lvl4pPr marL="1072800" indent="-3528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5082-3ECA-430B-8AFE-6C0254841555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1748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8">
            <a:extLst>
              <a:ext uri="{FF2B5EF4-FFF2-40B4-BE49-F238E27FC236}">
                <a16:creationId xmlns:a16="http://schemas.microsoft.com/office/drawing/2014/main" id="{3E866D85-79EE-184D-80E1-3ED545621736}"/>
              </a:ext>
            </a:extLst>
          </p:cNvPr>
          <p:cNvSpPr txBox="1"/>
          <p:nvPr userDrawn="1"/>
        </p:nvSpPr>
        <p:spPr>
          <a:xfrm>
            <a:off x="421280" y="612884"/>
            <a:ext cx="1167618" cy="871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a-DK" sz="15000" b="1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1B53F7DA-513D-4E4A-A901-E83A56F29A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E095D626-8544-1B49-AD85-894AF40118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400" y="5934971"/>
            <a:ext cx="11012400" cy="367404"/>
          </a:xfrm>
        </p:spPr>
        <p:txBody>
          <a:bodyPr anchor="b" anchorCtr="0">
            <a:noAutofit/>
          </a:bodyPr>
          <a:lstStyle>
            <a:lvl1pPr marL="0" indent="0">
              <a:spcBef>
                <a:spcPts val="500"/>
              </a:spcBef>
              <a:buNone/>
              <a:defRPr sz="24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Navn, kilde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52271-5E3D-4E06-BC0A-7C1022408CCC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09868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06056-13C4-B341-9D8B-68EA383036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27812"/>
            <a:ext cx="12192000" cy="955506"/>
          </a:xfrm>
          <a:noFill/>
        </p:spPr>
        <p:txBody>
          <a:bodyPr anchor="b" anchorCtr="0"/>
          <a:lstStyle>
            <a:lvl1pPr marL="0" indent="0" algn="ctr">
              <a:buFontTx/>
              <a:buNone/>
              <a:defRPr sz="6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FA67884-B97F-CB46-AABC-75F5273BB9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9852"/>
            <a:ext cx="12192000" cy="955506"/>
          </a:xfrm>
          <a:noFill/>
        </p:spPr>
        <p:txBody>
          <a:bodyPr/>
          <a:lstStyle>
            <a:lvl1pPr marL="0" indent="0" algn="ctr">
              <a:buFontTx/>
              <a:buNone/>
              <a:defRPr sz="6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93FE-D5FA-4E0E-8FFF-8F10D57A1EC1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545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DF7CB8-A29D-FD7D-E01C-9FA290029336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593043" y="992701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spcBef>
                <a:spcPts val="0"/>
              </a:spcBef>
              <a:buNone/>
              <a:defRPr sz="6000" b="1"/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999F43-7DCD-0386-4C37-C66F637D75F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35309" y="992701"/>
            <a:ext cx="3590534" cy="1162800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A0FE321-409A-CB41-0D2F-3A239A66393D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6092802" y="91122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</a:lstStyle>
          <a:p>
            <a:pPr lvl="0"/>
            <a:r>
              <a:rPr lang="da-DK" dirty="0"/>
              <a:t>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85D9037-4808-3FB4-8291-164C228C83E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8265" y="911224"/>
            <a:ext cx="370582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F98610-1AA8-ED76-CB97-422A1761A39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272868" y="240982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C99C31-A019-EB05-99AD-9B5C4892C3E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620656" y="2409825"/>
            <a:ext cx="3113087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buNone/>
              <a:defRPr sz="2800" b="1"/>
            </a:lvl2pPr>
            <a:lvl3pPr marL="0" indent="0">
              <a:buNone/>
              <a:defRPr sz="2800" b="1"/>
            </a:lvl3pPr>
            <a:lvl4pPr marL="0" indent="0">
              <a:buNone/>
              <a:defRPr sz="2800" b="1"/>
            </a:lvl4pPr>
            <a:lvl5pPr marL="0" indent="0"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A112A83-1D6E-E31B-3869-56E056FE8E0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8200" y="2970213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4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5507CD6-BB87-26DA-1CB3-C86DBC2ACD1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535988" y="2970213"/>
            <a:ext cx="3065462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EED4611-1BCD-13B0-4F45-DAEAB35290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458913" y="4498975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5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3B6A4E6-E617-BAD1-0112-A96754231B6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814435" y="4498975"/>
            <a:ext cx="293866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135649F-22C1-794A-F31C-7DC6EA04B2E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72225" y="5138044"/>
            <a:ext cx="1162800" cy="1162800"/>
          </a:xfrm>
          <a:prstGeom prst="ellipse">
            <a:avLst/>
          </a:prstGeom>
          <a:solidFill>
            <a:schemeClr val="tx1">
              <a:alpha val="20000"/>
            </a:schemeClr>
          </a:solidFill>
        </p:spPr>
        <p:txBody>
          <a:bodyPr tIns="72000" anchor="ctr" anchorCtr="0"/>
          <a:lstStyle>
            <a:lvl1pPr marL="0" indent="0" algn="ctr">
              <a:buNone/>
              <a:defRPr sz="6000" b="1"/>
            </a:lvl1pPr>
            <a:lvl2pPr marL="360363" indent="0" algn="ctr">
              <a:buNone/>
              <a:defRPr sz="2800" b="1"/>
            </a:lvl2pPr>
            <a:lvl3pPr marL="720000" indent="0" algn="ctr">
              <a:buNone/>
              <a:defRPr sz="2800" b="1"/>
            </a:lvl3pPr>
            <a:lvl4pPr marL="720000" indent="0" algn="ctr">
              <a:buNone/>
              <a:defRPr sz="2800" b="1"/>
            </a:lvl4pPr>
            <a:lvl5pPr marL="720000" indent="0" algn="ctr">
              <a:buNone/>
              <a:defRPr sz="2800" b="1"/>
            </a:lvl5pPr>
          </a:lstStyle>
          <a:p>
            <a:pPr lvl="0"/>
            <a:r>
              <a:rPr lang="da-DK" dirty="0"/>
              <a:t>6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5999C3D-9DB2-8B28-1D0E-EDC2C950F6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0013" y="5138044"/>
            <a:ext cx="3343275" cy="11628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/>
            </a:lvl5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6D0-1C54-4AA2-B3C6-9EDE760637A2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64ADEF-11A6-3C5E-1BA5-4CA81A2F71C9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784342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219F3-EBEC-4665-8131-8E409DE99ADE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6C2CA-F7BC-1643-99E7-A7AF34D16F06}"/>
              </a:ext>
            </a:extLst>
          </p:cNvPr>
          <p:cNvSpPr txBox="1"/>
          <p:nvPr userDrawn="1"/>
        </p:nvSpPr>
        <p:spPr>
          <a:xfrm>
            <a:off x="-1219200" y="-222738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92B83-0AC6-A343-9007-FC3430F06E87}"/>
              </a:ext>
            </a:extLst>
          </p:cNvPr>
          <p:cNvSpPr txBox="1"/>
          <p:nvPr userDrawn="1"/>
        </p:nvSpPr>
        <p:spPr>
          <a:xfrm>
            <a:off x="4531540" y="2322414"/>
            <a:ext cx="0" cy="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0ACD76-9286-81DA-B95A-33C567818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3" y="620712"/>
            <a:ext cx="11012488" cy="864859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indsætte tekst...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79DDD350-47B3-3DAF-DDC1-39725F8B959E}"/>
              </a:ext>
            </a:extLst>
          </p:cNvPr>
          <p:cNvSpPr>
            <a:spLocks noGrp="1" noChangeAspect="1"/>
          </p:cNvSpPr>
          <p:nvPr>
            <p:ph type="body" sz="quarter" idx="38" hasCustomPrompt="1"/>
          </p:nvPr>
        </p:nvSpPr>
        <p:spPr>
          <a:xfrm>
            <a:off x="1478044" y="1850705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D6F92D26-3C4A-BE86-A701-D767C111FE07}"/>
              </a:ext>
            </a:extLst>
          </p:cNvPr>
          <p:cNvSpPr>
            <a:spLocks noGrp="1" noChangeAspect="1"/>
          </p:cNvSpPr>
          <p:nvPr>
            <p:ph type="body" sz="quarter" idx="39" hasCustomPrompt="1"/>
          </p:nvPr>
        </p:nvSpPr>
        <p:spPr>
          <a:xfrm>
            <a:off x="5358802" y="241670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376900F8-7802-5F50-6A9A-E75ED0B3EC0B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2869616" y="3779962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246C4547-72A6-0EEC-A5AF-48DBCE377E13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7101336" y="4168447"/>
            <a:ext cx="701479" cy="701479"/>
          </a:xfrm>
          <a:prstGeom prst="ellipse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 wrap="none" lIns="936000" tIns="72000" rIns="0" bIns="0" anchor="ctr" anchorCtr="0"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C0FCDE3-3080-15ED-F757-BF51628B67D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8964" y="5623418"/>
            <a:ext cx="11012486" cy="678958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1pPr>
            <a:lvl2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2800"/>
            </a:lvl5pPr>
            <a:lvl6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6pPr>
            <a:lvl7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7pPr>
            <a:lvl8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8pPr>
            <a:lvl9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800"/>
            </a:lvl9pPr>
          </a:lstStyle>
          <a:p>
            <a:pPr lvl="0"/>
            <a:r>
              <a:rPr lang="da-DK" dirty="0"/>
              <a:t>...klik for at indsætte tekst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965C0B-FFD6-8BEB-537E-1AEDA679D666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tekst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2073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master</a:t>
            </a:r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3EC545E-1E39-4013-A907-D4C8F3E3A8B4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5" name="Pladsholder til sidefod 4" hidden="1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le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9757" y="842657"/>
            <a:ext cx="11012486" cy="1141268"/>
          </a:xfrm>
        </p:spPr>
        <p:txBody>
          <a:bodyPr/>
          <a:lstStyle>
            <a:lvl1pPr>
              <a:lnSpc>
                <a:spcPct val="90000"/>
              </a:lnSpc>
              <a:defRPr sz="6600" b="1" i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overskrift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B9D2-A192-42E6-9020-F3EAB57A6114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402571">
            <a:off x="985914" y="2449156"/>
            <a:ext cx="4115489" cy="2817262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080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533356">
            <a:off x="5893725" y="2510306"/>
            <a:ext cx="5462634" cy="3596788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360000" tIns="1080000" rIns="36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F33A7-1D81-AB36-A3BB-FC35AF2B3579}"/>
              </a:ext>
            </a:extLst>
          </p:cNvPr>
          <p:cNvSpPr txBox="1"/>
          <p:nvPr userDrawn="1"/>
        </p:nvSpPr>
        <p:spPr>
          <a:xfrm>
            <a:off x="0" y="-310243"/>
            <a:ext cx="6825343" cy="310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4800" b="1" dirty="0">
              <a:solidFill>
                <a:prstClr val="white"/>
              </a:solidFill>
              <a:latin typeface="Microsoft New Tai Lue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D2255-9E79-5D04-C4A9-288BF0CCD6B2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426106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9CB1-FD99-442F-B632-7502FA9A3C45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billede 9">
            <a:extLst>
              <a:ext uri="{FF2B5EF4-FFF2-40B4-BE49-F238E27FC236}">
                <a16:creationId xmlns:a16="http://schemas.microsoft.com/office/drawing/2014/main" id="{EE1B35E0-A5B1-1748-D054-2575D7411CC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9757" y="2890520"/>
            <a:ext cx="3433685" cy="3403600"/>
          </a:xfrm>
          <a:solidFill>
            <a:schemeClr val="bg1">
              <a:lumMod val="6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9" name="Pladsholder til billede 9">
            <a:extLst>
              <a:ext uri="{FF2B5EF4-FFF2-40B4-BE49-F238E27FC236}">
                <a16:creationId xmlns:a16="http://schemas.microsoft.com/office/drawing/2014/main" id="{E815A343-B052-E851-8FDF-17976A3957D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52160" y="612233"/>
            <a:ext cx="5749290" cy="5681887"/>
          </a:xfrm>
          <a:solidFill>
            <a:schemeClr val="bg1">
              <a:lumMod val="7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540000" tIns="1080000" rIns="540000" anchor="ctr" anchorCtr="1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43FCB96B-CD6D-B9F3-A688-74E5893485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855041" y="1961476"/>
            <a:ext cx="2336801" cy="2294929"/>
          </a:xfrm>
          <a:solidFill>
            <a:schemeClr val="bg1">
              <a:lumMod val="85000"/>
            </a:schemeClr>
          </a:solidFill>
          <a:ln w="76200" cap="flat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1188000" rIns="0" anchor="ctr" anchorCtr="1"/>
          <a:lstStyle>
            <a:lvl1pPr marL="0" indent="0" algn="ctr">
              <a:buNone/>
              <a:defRPr sz="18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23C8CB-D006-2AF2-DF37-08254005F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3"/>
            <a:ext cx="4602877" cy="100806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</p:spTree>
    <p:extLst>
      <p:ext uri="{BB962C8B-B14F-4D97-AF65-F5344CB8AC3E}">
        <p14:creationId xmlns:p14="http://schemas.microsoft.com/office/powerpoint/2010/main" val="2905714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høj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20891566">
            <a:off x="1018941" y="1976793"/>
            <a:ext cx="3832754" cy="3749640"/>
          </a:xfrm>
          <a:solidFill>
            <a:schemeClr val="tx1">
              <a:lumMod val="65000"/>
            </a:schemeClr>
          </a:solidFill>
          <a:ln w="146050" cap="flat">
            <a:solidFill>
              <a:schemeClr val="tx1"/>
            </a:solidFill>
            <a:miter lim="800000"/>
          </a:ln>
        </p:spPr>
        <p:txBody>
          <a:bodyPr lIns="0" tIns="1224000" rIns="0" anchor="ctr" anchorCtr="1"/>
          <a:lstStyle>
            <a:lvl1pPr marL="0" indent="0" algn="ct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783580" y="2097067"/>
            <a:ext cx="5817869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tx1"/>
                </a:solidFill>
              </a:defRPr>
            </a:lvl1pPr>
            <a:lvl2pPr>
              <a:defRPr lang="da-DK" sz="3200" b="1" dirty="0" smtClean="0">
                <a:solidFill>
                  <a:schemeClr val="tx1"/>
                </a:solidFill>
              </a:defRPr>
            </a:lvl2pPr>
            <a:lvl3pPr>
              <a:defRPr lang="da-DK" sz="2400" b="1" dirty="0" smtClean="0">
                <a:solidFill>
                  <a:schemeClr val="tx1"/>
                </a:solidFill>
              </a:defRPr>
            </a:lvl3pPr>
            <a:lvl4pPr>
              <a:defRPr lang="da-DK" b="1" dirty="0" smtClean="0">
                <a:solidFill>
                  <a:schemeClr val="tx1"/>
                </a:solidFill>
              </a:defRPr>
            </a:lvl4pPr>
            <a:lvl5pPr>
              <a:defRPr lang="da-DK" b="1" dirty="0">
                <a:solidFill>
                  <a:schemeClr val="tx1"/>
                </a:solidFill>
              </a:defRPr>
            </a:lvl5pPr>
            <a:lvl6pPr>
              <a:defRPr b="1">
                <a:solidFill>
                  <a:schemeClr val="tx1"/>
                </a:solidFill>
              </a:defRPr>
            </a:lvl6pPr>
            <a:lvl7pPr>
              <a:defRPr b="1">
                <a:solidFill>
                  <a:schemeClr val="tx1"/>
                </a:solidFill>
              </a:defRPr>
            </a:lvl7pPr>
            <a:lvl8pPr>
              <a:defRPr b="1">
                <a:solidFill>
                  <a:schemeClr val="tx1"/>
                </a:solidFill>
              </a:defRPr>
            </a:lvl8pPr>
            <a:lvl9pPr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56D48-5B3F-4C59-A9D8-68D0A39D6CD2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0968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billede med tekst vens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 rot="496878">
            <a:off x="6504534" y="1615672"/>
            <a:ext cx="4653097" cy="4640373"/>
          </a:xfrm>
          <a:solidFill>
            <a:schemeClr val="bg1">
              <a:lumMod val="65000"/>
            </a:schemeClr>
          </a:solidFill>
          <a:ln w="146050" cap="flat">
            <a:solidFill>
              <a:schemeClr val="bg1"/>
            </a:solidFill>
            <a:miter lim="800000"/>
          </a:ln>
        </p:spPr>
        <p:txBody>
          <a:bodyPr lIns="0" tIns="1188000" rIns="0" anchor="ctr" anchorCtr="1"/>
          <a:lstStyle>
            <a:lvl1pPr marL="0" indent="0" algn="ctr">
              <a:buNone/>
              <a:defRPr sz="2400" b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CAA0-42C1-41A7-86CE-BA2D8D2C2EF0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AE573B-1000-D841-B8B4-F92752389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B691B69-65AA-9748-80BF-996C89344BB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8963" y="2097067"/>
            <a:ext cx="5818682" cy="4205308"/>
          </a:xfrm>
        </p:spPr>
        <p:txBody>
          <a:bodyPr vert="horz" lIns="0" tIns="0" rIns="0" bIns="0" rtlCol="0">
            <a:noAutofit/>
          </a:bodyPr>
          <a:lstStyle>
            <a:lvl1pPr>
              <a:defRPr lang="da-DK" sz="3600" b="1" dirty="0" smtClean="0">
                <a:solidFill>
                  <a:schemeClr val="bg1"/>
                </a:solidFill>
              </a:defRPr>
            </a:lvl1pPr>
            <a:lvl2pPr>
              <a:defRPr lang="da-DK" sz="3200" b="1" dirty="0" smtClean="0">
                <a:solidFill>
                  <a:schemeClr val="bg1"/>
                </a:solidFill>
              </a:defRPr>
            </a:lvl2pPr>
            <a:lvl3pPr>
              <a:defRPr lang="da-DK" sz="2400" b="1" dirty="0" smtClean="0">
                <a:solidFill>
                  <a:schemeClr val="bg1"/>
                </a:solidFill>
              </a:defRPr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val="1441065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756000"/>
            <a:ext cx="6822000" cy="1804492"/>
          </a:xfrm>
          <a:solidFill>
            <a:schemeClr val="accent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spcAft>
                <a:spcPts val="600"/>
              </a:spcAft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073E-A784-466B-98E2-8BDE3F08A73A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277BB-5254-1D84-EA0B-F5AF633F0933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317485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1" y="4962214"/>
            <a:ext cx="4173870" cy="1340161"/>
          </a:xfrm>
          <a:solidFill>
            <a:schemeClr val="accent4">
              <a:alpha val="99950"/>
            </a:schemeClr>
          </a:solidFill>
        </p:spPr>
        <p:txBody>
          <a:bodyPr wrap="square" lIns="252000" tIns="108000" rIns="252000" bIns="0" anchor="t" anchorCtr="0">
            <a:spAutoFit/>
          </a:bodyPr>
          <a:lstStyle>
            <a:lvl1pPr>
              <a:defRPr sz="40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A92E9-ED6E-4E2D-9447-0E7DB3FDA12F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DB20F-CD30-3447-301A-903E5BC5BED1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20044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79450" y="4497883"/>
            <a:ext cx="6822000" cy="1804492"/>
          </a:xfrm>
          <a:solidFill>
            <a:schemeClr val="bg1">
              <a:alpha val="99950"/>
            </a:schemeClr>
          </a:solidFill>
        </p:spPr>
        <p:txBody>
          <a:bodyPr wrap="square" lIns="252000" tIns="216000" rIns="252000" bIns="108000">
            <a:spAutoFit/>
          </a:bodyPr>
          <a:lstStyle>
            <a:lvl1pPr>
              <a:defRPr sz="48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7C1D-A477-4C13-845F-4C5AC4DEDF20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5C28F-4EA0-040C-C6B4-A14FC010CCCE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202118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1080000" rIns="0" anchor="ctr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017402"/>
            <a:ext cx="11012487" cy="917513"/>
          </a:xfrm>
          <a:solidFill>
            <a:schemeClr val="accent2">
              <a:alpha val="99950"/>
            </a:schemeClr>
          </a:solidFill>
        </p:spPr>
        <p:txBody>
          <a:bodyPr wrap="square" lIns="180000" tIns="180000" rIns="180000" bIns="180000">
            <a:spAutoFit/>
          </a:bodyPr>
          <a:lstStyle>
            <a:lvl1pPr>
              <a:defRPr sz="3600" b="1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22DB-13B5-430F-8C6F-F11F20BF0D18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58AF7-9740-8AD8-0C21-42A01D828328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171716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1200"/>
            <a:ext cx="12191999" cy="6526800"/>
          </a:xfrm>
          <a:solidFill>
            <a:schemeClr val="tx1">
              <a:lumMod val="75000"/>
            </a:schemeClr>
          </a:solidFill>
        </p:spPr>
        <p:txBody>
          <a:bodyPr lIns="0" tIns="2628000" rIns="0" anchor="t" anchorCtr="0"/>
          <a:lstStyle>
            <a:lvl1pPr marL="0" indent="0" algn="ctr">
              <a:buNone/>
              <a:defRPr sz="2400" b="0" i="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4161995"/>
            <a:ext cx="11012487" cy="2140380"/>
          </a:xfrm>
          <a:solidFill>
            <a:schemeClr val="bg1">
              <a:alpha val="46000"/>
            </a:schemeClr>
          </a:solidFill>
        </p:spPr>
        <p:txBody>
          <a:bodyPr wrap="square" lIns="252000" tIns="108000" rIns="252000" bIns="0">
            <a:spAutoFit/>
          </a:bodyPr>
          <a:lstStyle>
            <a:lvl1pPr algn="ctr">
              <a:defRPr sz="66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EF25-ACCC-4F90-BF7A-77B4DDE7678A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727BB-AC18-C435-CD32-52483CA4B110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bg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bg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bg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573279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gsmål &amp; kommentar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B2A5-1DCC-48EA-93B7-A2D65B200BE6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7" name="?">
            <a:extLst>
              <a:ext uri="{FF2B5EF4-FFF2-40B4-BE49-F238E27FC236}">
                <a16:creationId xmlns:a16="http://schemas.microsoft.com/office/drawing/2014/main" id="{C9382B17-B390-C8C0-F5F8-7665434C718C}"/>
              </a:ext>
            </a:extLst>
          </p:cNvPr>
          <p:cNvSpPr/>
          <p:nvPr userDrawn="1"/>
        </p:nvSpPr>
        <p:spPr>
          <a:xfrm>
            <a:off x="3642413" y="900524"/>
            <a:ext cx="4787900" cy="5558804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ctr">
              <a:lnSpc>
                <a:spcPct val="83000"/>
              </a:lnSpc>
            </a:pPr>
            <a:r>
              <a:rPr lang="da-DK" sz="59500" b="1" dirty="0">
                <a:solidFill>
                  <a:schemeClr val="tx1">
                    <a:alpha val="14559"/>
                  </a:schemeClr>
                </a:solidFill>
              </a:rPr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0714F6-6F11-9826-9767-37567B1EC5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732" y="1628776"/>
            <a:ext cx="9461718" cy="3999626"/>
          </a:xfrm>
        </p:spPr>
        <p:txBody>
          <a:bodyPr anchor="ctr" anchorCtr="0"/>
          <a:lstStyle>
            <a:lvl1pPr>
              <a:lnSpc>
                <a:spcPct val="83000"/>
              </a:lnSpc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tekst...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861DB2-11FB-99E1-B80B-1463133B9A24}"/>
              </a:ext>
            </a:extLst>
          </p:cNvPr>
          <p:cNvSpPr txBox="1"/>
          <p:nvPr userDrawn="1"/>
        </p:nvSpPr>
        <p:spPr>
          <a:xfrm>
            <a:off x="588964" y="-375558"/>
            <a:ext cx="11012486" cy="306335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Fremhæv ord </a:t>
            </a:r>
            <a:r>
              <a:rPr lang="da-DK" sz="1400" b="0" dirty="0">
                <a:solidFill>
                  <a:schemeClr val="tx1"/>
                </a:solidFill>
                <a:latin typeface="Microsoft New Tai Lue"/>
              </a:rPr>
              <a:t>i overskrift ved at bruge </a:t>
            </a:r>
            <a:r>
              <a:rPr lang="da-DK" sz="1400" b="1" dirty="0">
                <a:solidFill>
                  <a:schemeClr val="tx1"/>
                </a:solidFill>
                <a:latin typeface="Microsoft New Tai Lue"/>
              </a:rPr>
              <a:t>fed skrift</a:t>
            </a:r>
            <a:endParaRPr lang="da-DK" sz="1400" b="0" dirty="0">
              <a:solidFill>
                <a:schemeClr val="tx1"/>
              </a:solidFill>
              <a:latin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30272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 </a:t>
            </a: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E5195FB-CC23-4662-BC95-6C4057FF490E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3000" dirty="0">
                <a:solidFill>
                  <a:schemeClr val="tx1"/>
                </a:solidFill>
              </a:rPr>
              <a:t>Brugerguide</a:t>
            </a:r>
            <a:r>
              <a:rPr lang="da-DK" baseline="0" dirty="0">
                <a:solidFill>
                  <a:schemeClr val="tx1"/>
                </a:solidFill>
              </a:rPr>
              <a:t> </a:t>
            </a:r>
            <a:r>
              <a:rPr lang="da-DK" sz="1800" baseline="0" dirty="0">
                <a:solidFill>
                  <a:schemeClr val="tx1"/>
                </a:solidFill>
              </a:rPr>
              <a:t>– </a:t>
            </a:r>
            <a:r>
              <a:rPr lang="da-DK" sz="1800" dirty="0">
                <a:solidFill>
                  <a:schemeClr val="tx1"/>
                </a:solidFill>
              </a:rPr>
              <a:t>Slet, før du færdiggør din</a:t>
            </a:r>
            <a:r>
              <a:rPr lang="da-DK" sz="1800" baseline="0" dirty="0">
                <a:solidFill>
                  <a:schemeClr val="tx1"/>
                </a:solidFill>
              </a:rPr>
              <a:t> </a:t>
            </a:r>
            <a:r>
              <a:rPr lang="da-DK" sz="1800" dirty="0">
                <a:solidFill>
                  <a:schemeClr val="tx1"/>
                </a:solidFill>
              </a:rPr>
              <a:t>præsentation</a:t>
            </a: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åbner PowerPoint på din KU-pc, åbner en skabelon i 16:9-format og med dansk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 du klikker på KU-fanen i værktøjslinjen, kan du via knappen ”Vælg Skabelon” vælge mellem skabeloner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 henholdsvis dansk og engelsk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”fuld” eller ”lille” version (i den fulde version ser du et eksempel på hver diastype i venstrespalten)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 en demopræsentation med indsat tekst på engelsk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 du bruger en ”fuld” version, skal du slette de dias, du ikke vil bruge.</a:t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Mac-brugere m.fl. kan hente PowerPoint-skabelonerne på</a:t>
            </a:r>
            <a:r>
              <a:rPr lang="da-DK" sz="8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www.designguide.ku.dk/skabeloner/powerpoint/</a:t>
            </a:r>
            <a:b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da-DK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praesentationer/</a:t>
            </a:r>
            <a:endParaRPr lang="da-DK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 topmenuen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 og Sidefod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 felterne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Vælg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 på alle 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eller </a:t>
            </a:r>
            <a:r>
              <a:rPr lang="da-DK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hvis det kun skal være på et enkelt dias/slide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 placeres i højre side af den grå topbjælke.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da-DK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da-DK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16:9-format via dette link:</a:t>
            </a:r>
            <a:b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https://image.ku.dk/shared/hWmEPPfgximErBNWW58CxRIZfLkOMC9n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da-DK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da-DK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da-DK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da-DK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www.designguide.ku.dk/skabeloner/powerpoint/</a:t>
            </a:r>
            <a:b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da-DK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da-DK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da-DK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2" name="Pladsholder til dato 3" hidden="1">
            <a:extLst>
              <a:ext uri="{FF2B5EF4-FFF2-40B4-BE49-F238E27FC236}">
                <a16:creationId xmlns:a16="http://schemas.microsoft.com/office/drawing/2014/main" id="{79C6BA40-0A49-7673-45A9-7C4D3541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A96AD4B-435A-4D0A-87A0-F4000646B7B6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23" name="Pladsholder til sidefod 4" hidden="1">
            <a:extLst>
              <a:ext uri="{FF2B5EF4-FFF2-40B4-BE49-F238E27FC236}">
                <a16:creationId xmlns:a16="http://schemas.microsoft.com/office/drawing/2014/main" id="{F4D4719E-1E3F-B75D-AF75-C575C79D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4" name="Pladsholder til slidenummer 5" hidden="1">
            <a:extLst>
              <a:ext uri="{FF2B5EF4-FFF2-40B4-BE49-F238E27FC236}">
                <a16:creationId xmlns:a16="http://schemas.microsoft.com/office/drawing/2014/main" id="{9434FDBC-E923-AFC0-E942-C9567245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billede stor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1080000" tIns="360000" rIns="6408000" anchor="ctr" anchorCtr="0"/>
          <a:lstStyle>
            <a:lvl1pPr marL="0" indent="0" algn="r">
              <a:buNone/>
              <a:defRPr sz="2400" b="1" i="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 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9210F5A1-BA4C-C241-930B-E24AB0E14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7AF680B5-5F7B-7C42-BF08-E9B604FEDF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3" name="Undertitel 2">
            <a:extLst>
              <a:ext uri="{FF2B5EF4-FFF2-40B4-BE49-F238E27FC236}">
                <a16:creationId xmlns:a16="http://schemas.microsoft.com/office/drawing/2014/main" id="{E8639E81-1331-644F-9855-3A9C25375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B7A6A120-00EE-3144-9AB3-0695A4240B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0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5D6F800E-E8DB-D1E9-A292-CDCB828E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50C8D61-CF2F-4293-9A1F-6B0C79C373C6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15" name="Pladsholder til sidefod 4" hidden="1">
            <a:extLst>
              <a:ext uri="{FF2B5EF4-FFF2-40B4-BE49-F238E27FC236}">
                <a16:creationId xmlns:a16="http://schemas.microsoft.com/office/drawing/2014/main" id="{75F96715-1FD5-51ED-7CC1-42E30D08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6" name="Pladsholder til slidenummer 5" hidden="1">
            <a:extLst>
              <a:ext uri="{FF2B5EF4-FFF2-40B4-BE49-F238E27FC236}">
                <a16:creationId xmlns:a16="http://schemas.microsoft.com/office/drawing/2014/main" id="{FF7B57F8-B201-8F25-4597-86F1EE0A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98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indsætte et billede</a:t>
            </a:r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0" name="Pladsholder til dato 3" hidden="1">
            <a:extLst>
              <a:ext uri="{FF2B5EF4-FFF2-40B4-BE49-F238E27FC236}">
                <a16:creationId xmlns:a16="http://schemas.microsoft.com/office/drawing/2014/main" id="{1570F19F-11E9-F8A1-DCD4-0B2BD42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34D99FEB-2FC3-4FA6-9F36-280592A4EBA0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11" name="Pladsholder til sidefod 4" hidden="1">
            <a:extLst>
              <a:ext uri="{FF2B5EF4-FFF2-40B4-BE49-F238E27FC236}">
                <a16:creationId xmlns:a16="http://schemas.microsoft.com/office/drawing/2014/main" id="{B7D930ED-6F01-0E90-6740-D9E50AA5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2" name="Pladsholder til slidenummer 5" hidden="1">
            <a:extLst>
              <a:ext uri="{FF2B5EF4-FFF2-40B4-BE49-F238E27FC236}">
                <a16:creationId xmlns:a16="http://schemas.microsoft.com/office/drawing/2014/main" id="{ADD5A7A0-1930-6FDD-F270-B46368D3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lIns="6408000" tIns="360000" rIns="72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 Klik på ikonet, hvis du vil indsætte et billede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2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tilføje titel</a:t>
            </a:r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tilføje undertitel</a:t>
            </a:r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/>
              <a:t>Navn på oplægsholder, KU-enhed, sted og dato</a:t>
            </a:r>
          </a:p>
        </p:txBody>
      </p:sp>
      <p:sp>
        <p:nvSpPr>
          <p:cNvPr id="13" name="Pladsholder til dato 3" hidden="1">
            <a:extLst>
              <a:ext uri="{FF2B5EF4-FFF2-40B4-BE49-F238E27FC236}">
                <a16:creationId xmlns:a16="http://schemas.microsoft.com/office/drawing/2014/main" id="{B280A661-856C-E622-1331-CDB60AB08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255E55A-4CBD-4745-9CAA-603B15E40F2A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14" name="Pladsholder til sidefod 4" hidden="1">
            <a:extLst>
              <a:ext uri="{FF2B5EF4-FFF2-40B4-BE49-F238E27FC236}">
                <a16:creationId xmlns:a16="http://schemas.microsoft.com/office/drawing/2014/main" id="{82F7776B-57AF-971B-A75B-223AFE263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Pladsholder til slidenummer 5" hidden="1">
            <a:extLst>
              <a:ext uri="{FF2B5EF4-FFF2-40B4-BE49-F238E27FC236}">
                <a16:creationId xmlns:a16="http://schemas.microsoft.com/office/drawing/2014/main" id="{EFF41101-1901-1836-D8DB-6C08E169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3599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28775"/>
            <a:ext cx="11012488" cy="46736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2488-620E-4717-952D-4163044243D3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b="0" i="0" baseline="0" dirty="0" smtClean="0"/>
            </a:lvl4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6000" y="1628776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94B7A-445E-4B32-AE33-AE6AFA618291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4" userDrawn="1">
          <p15:clr>
            <a:srgbClr val="F26B43"/>
          </p15:clr>
        </p15:guide>
        <p15:guide id="2" pos="3746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4651" y="1628775"/>
            <a:ext cx="5356800" cy="4672800"/>
          </a:xfrm>
          <a:solidFill>
            <a:schemeClr val="bg1">
              <a:lumMod val="75000"/>
            </a:schemeClr>
          </a:solidFill>
        </p:spPr>
        <p:txBody>
          <a:bodyPr lIns="360000" tIns="1080000" rIns="360000" anchor="ctr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/>
              <a:t>Klik på ikonet, hvis du vil indsætte et billede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>
            <a:lvl1pPr>
              <a:defRPr b="0" i="0" baseline="0"/>
            </a:lvl1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28775"/>
            <a:ext cx="5356800" cy="4672800"/>
          </a:xfrm>
        </p:spPr>
        <p:txBody>
          <a:bodyPr vert="horz" lIns="0" tIns="0" rIns="0" bIns="0" rtlCol="0">
            <a:noAutofit/>
          </a:bodyPr>
          <a:lstStyle>
            <a:lvl1pPr>
              <a:defRPr lang="da-DK" b="0" i="0" baseline="0" dirty="0" smtClean="0"/>
            </a:lvl1pPr>
            <a:lvl2pPr>
              <a:defRPr lang="da-DK" b="0" i="0" baseline="0" dirty="0" smtClean="0"/>
            </a:lvl2pPr>
            <a:lvl3pPr>
              <a:defRPr lang="da-DK" b="0" i="0" baseline="0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/>
              <a:t>Klik for at indsætte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B346-6D22-4E2E-9D8A-0DE526CBF6C5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48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28775"/>
            <a:ext cx="11012487" cy="467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4</a:t>
            </a:r>
          </a:p>
          <a:p>
            <a:pPr lvl="4"/>
            <a:r>
              <a:rPr lang="da-DK" dirty="0"/>
              <a:t>5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0" name="Rectangle 19">
            <a:extLst>
              <a:ext uri="{FF2B5EF4-FFF2-40B4-BE49-F238E27FC236}">
                <a16:creationId xmlns:a16="http://schemas.microsoft.com/office/drawing/2014/main" id="{AF5BBBEC-8DDA-37BC-3B1E-5DB781A5DDC2}"/>
              </a:ext>
            </a:extLst>
          </p:cNvPr>
          <p:cNvSpPr/>
          <p:nvPr userDrawn="1"/>
        </p:nvSpPr>
        <p:spPr>
          <a:xfrm>
            <a:off x="0" y="0"/>
            <a:ext cx="12192000" cy="33265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EEEFEE">
                  <a:alpha val="92941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2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A056A0C-BA80-48B5-9C35-4A96F80DBB77}" type="datetime1">
              <a:rPr lang="da-DK" smtClean="0"/>
              <a:t>29-09-2023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71" r:id="rId3"/>
    <p:sldLayoutId id="2147483701" r:id="rId4"/>
    <p:sldLayoutId id="2147483674" r:id="rId5"/>
    <p:sldLayoutId id="2147483670" r:id="rId6"/>
    <p:sldLayoutId id="2147483660" r:id="rId7"/>
    <p:sldLayoutId id="2147483662" r:id="rId8"/>
    <p:sldLayoutId id="2147483684" r:id="rId9"/>
    <p:sldLayoutId id="2147483685" r:id="rId10"/>
    <p:sldLayoutId id="2147483664" r:id="rId11"/>
    <p:sldLayoutId id="2147483665" r:id="rId12"/>
    <p:sldLayoutId id="2147483689" r:id="rId13"/>
    <p:sldLayoutId id="2147483702" r:id="rId14"/>
    <p:sldLayoutId id="2147483703" r:id="rId15"/>
    <p:sldLayoutId id="2147483694" r:id="rId16"/>
    <p:sldLayoutId id="2147483692" r:id="rId17"/>
    <p:sldLayoutId id="2147483691" r:id="rId18"/>
    <p:sldLayoutId id="2147483697" r:id="rId19"/>
    <p:sldLayoutId id="2147483704" r:id="rId20"/>
    <p:sldLayoutId id="2147483705" r:id="rId21"/>
    <p:sldLayoutId id="2147483695" r:id="rId22"/>
    <p:sldLayoutId id="2147483698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693" r:id="rId29"/>
    <p:sldLayoutId id="2147483688" r:id="rId3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0" i="0" kern="1200" spc="60" baseline="0">
          <a:solidFill>
            <a:schemeClr val="accent1"/>
          </a:solidFill>
          <a:latin typeface="+mj-lt"/>
          <a:ea typeface="Open Sans Extrabold" panose="020B0606030504020204" pitchFamily="34" charset="0"/>
          <a:cs typeface="Microsoft New Tai Lue" panose="020B0502040204020203" pitchFamily="34" charset="0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2pPr>
      <a:lvl3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3pPr>
      <a:lvl4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4pPr>
      <a:lvl5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spc="60" baseline="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5pPr>
      <a:lvl6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6pPr>
      <a:lvl7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7pPr>
      <a:lvl8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8pPr>
      <a:lvl9pPr marL="1072800" indent="-352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b="0" i="0" kern="1200" dirty="0" smtClean="0">
          <a:solidFill>
            <a:schemeClr val="tx1"/>
          </a:solidFill>
          <a:latin typeface="+mn-lt"/>
          <a:ea typeface="+mn-ea"/>
          <a:cs typeface="Microsoft New Tai Lue" panose="020B0502040204020203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E1C7-F811-4F51-BDA9-17EBB9618420}" type="datetime1">
              <a:rPr lang="da-DK" smtClean="0"/>
              <a:t>29-09-2023</a:t>
            </a:fld>
            <a:endParaRPr lang="da-D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779" y="-1235242"/>
            <a:ext cx="9000959" cy="900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08085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wrap="square" rtlCol="0" anchor="ctr">
        <a:noAutofit/>
      </a:bodyPr>
      <a:lstStyle>
        <a:defPPr algn="l">
          <a:defRPr sz="2400" dirty="0" err="1" smtClean="0">
            <a:solidFill>
              <a:schemeClr val="bg1"/>
            </a:solidFill>
          </a:defRPr>
        </a:defPPr>
      </a:lstStyle>
    </a:spDef>
    <a:txDef>
      <a:spPr/>
      <a:bodyPr vert="horz" wrap="square" lIns="0" tIns="0" rIns="0" bIns="0" rtlCol="0" anchor="t" anchorCtr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400" b="0" dirty="0" smtClean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5543F3BF-36F3-4963-802B-107C5B2B2BE9}" vid="{1A6B4748-6059-4D52-A034-550C0EAB7ADD}"/>
    </a:ext>
  </a:extLst>
</a:theme>
</file>

<file path=ppt/theme/theme2.xml><?xml version="1.0" encoding="utf-8"?>
<a:theme xmlns:a="http://schemas.openxmlformats.org/drawingml/2006/main" name="Office Theme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U 2023">
      <a:dk1>
        <a:srgbClr val="000000"/>
      </a:dk1>
      <a:lt1>
        <a:srgbClr val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C73028"/>
      </a:accent3>
      <a:accent4>
        <a:srgbClr val="415570"/>
      </a:accent4>
      <a:accent5>
        <a:srgbClr val="197F8E"/>
      </a:accent5>
      <a:accent6>
        <a:srgbClr val="4B8324"/>
      </a:accent6>
      <a:hlink>
        <a:srgbClr val="A31D20"/>
      </a:hlink>
      <a:folHlink>
        <a:srgbClr val="000000"/>
      </a:folHlink>
    </a:clrScheme>
    <a:fontScheme name="KU 2023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43F62022816B41AADF083ED45FFDE2" ma:contentTypeVersion="18" ma:contentTypeDescription="Ein neues Dokument erstellen." ma:contentTypeScope="" ma:versionID="960ae0f32845d65646853c102eb80738">
  <xsd:schema xmlns:xsd="http://www.w3.org/2001/XMLSchema" xmlns:xs="http://www.w3.org/2001/XMLSchema" xmlns:p="http://schemas.microsoft.com/office/2006/metadata/properties" xmlns:ns2="095ab8ca-53ff-457b-b064-e9a65078acb4" xmlns:ns3="ad20f1bf-fcab-41fd-87c5-28e440cfab03" targetNamespace="http://schemas.microsoft.com/office/2006/metadata/properties" ma:root="true" ma:fieldsID="d373d1ce58e492d829b49b862b7b1ca0" ns2:_="" ns3:_="">
    <xsd:import namespace="095ab8ca-53ff-457b-b064-e9a65078acb4"/>
    <xsd:import namespace="ad20f1bf-fcab-41fd-87c5-28e440cfab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ab8ca-53ff-457b-b064-e9a65078ac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16fd12f7-6139-488f-9693-8f6e9c0388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20f1bf-fcab-41fd-87c5-28e440cfab0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32469c-d0ee-4e11-97b3-ac10b5c12944}" ma:internalName="TaxCatchAll" ma:showField="CatchAllData" ma:web="ad20f1bf-fcab-41fd-87c5-28e440cfab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20f1bf-fcab-41fd-87c5-28e440cfab03" xsi:nil="true"/>
    <lcf76f155ced4ddcb4097134ff3c332f xmlns="095ab8ca-53ff-457b-b064-e9a65078ac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616237-03F9-4377-A3FA-DBD32847F719}"/>
</file>

<file path=customXml/itemProps2.xml><?xml version="1.0" encoding="utf-8"?>
<ds:datastoreItem xmlns:ds="http://schemas.openxmlformats.org/officeDocument/2006/customXml" ds:itemID="{D9493226-9DFB-406E-9237-CFB07CFB2E62}"/>
</file>

<file path=customXml/itemProps3.xml><?xml version="1.0" encoding="utf-8"?>
<ds:datastoreItem xmlns:ds="http://schemas.openxmlformats.org/officeDocument/2006/customXml" ds:itemID="{CCA2B14D-0F1C-42F2-AE8B-23A1A7F13F06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</TotalTime>
  <Words>3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Microsoft New Tai Lue</vt:lpstr>
      <vt:lpstr>Open Sans Extrabold</vt:lpstr>
      <vt:lpstr>Times New Roman</vt:lpstr>
      <vt:lpstr>Wingdings</vt:lpstr>
      <vt:lpstr>Brugerdefineret design</vt:lpstr>
      <vt:lpstr>PowerPoint Presentation</vt:lpstr>
    </vt:vector>
  </TitlesOfParts>
  <Company>SUND - 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Bach Nielsen</dc:creator>
  <cp:lastModifiedBy>Anne Bach Nielsen</cp:lastModifiedBy>
  <cp:revision>1</cp:revision>
  <dcterms:created xsi:type="dcterms:W3CDTF">2023-09-29T12:26:33Z</dcterms:created>
  <dcterms:modified xsi:type="dcterms:W3CDTF">2023-09-29T12:29:26Z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ContentTypeId">
    <vt:lpwstr>0x0101005943F62022816B41AADF083ED45FFDE2</vt:lpwstr>
  </property>
</Properties>
</file>