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1"/>
  </p:sldMasterIdLst>
  <p:notesMasterIdLst>
    <p:notesMasterId r:id="rId3"/>
  </p:notesMasterIdLst>
  <p:handoutMasterIdLst>
    <p:handoutMasterId r:id="rId4"/>
  </p:handoutMasterIdLst>
  <p:sldIdLst>
    <p:sldId id="494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 userDrawn="1">
          <p15:clr>
            <a:srgbClr val="A4A3A4"/>
          </p15:clr>
        </p15:guide>
        <p15:guide id="2" orient="horz" pos="391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 autoAdjust="0"/>
  </p:normalViewPr>
  <p:slideViewPr>
    <p:cSldViewPr snapToGrid="0" showGuides="1">
      <p:cViewPr varScale="1">
        <p:scale>
          <a:sx n="134" d="100"/>
          <a:sy n="134" d="100"/>
        </p:scale>
        <p:origin x="996" y="88"/>
      </p:cViewPr>
      <p:guideLst>
        <p:guide orient="horz" pos="936"/>
        <p:guide orient="horz" pos="39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5" d="100"/>
          <a:sy n="115" d="100"/>
        </p:scale>
        <p:origin x="507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handoutMaster" Target="handoutMasters/handoutMaster1.xml"/><Relationship Id="rId9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
##-AccessibilityAssistant: Skip layout check-##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2125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hyperlink" Target="http://www.designguide.ku.dk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image.ku.dk/shared/hWmEPPfgximErBNWW58CxRIZfLkOMC9n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lil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1" y="0"/>
            <a:ext cx="9148763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300183" y="-6016"/>
            <a:ext cx="7849394" cy="6858000"/>
          </a:xfrm>
          <a:prstGeom prst="rect">
            <a:avLst/>
          </a:prstGeom>
        </p:spPr>
      </p:pic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1" y="2271092"/>
            <a:ext cx="4469607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440533" y="2610944"/>
            <a:ext cx="3709987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441724" y="4053600"/>
            <a:ext cx="3709987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fld id="{C1939100-E010-4143-9AE4-D4252D808A58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441724" y="1628775"/>
            <a:ext cx="8259365" cy="4673600"/>
          </a:xfrm>
          <a:solidFill>
            <a:schemeClr val="bg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1724" y="620715"/>
            <a:ext cx="8259365" cy="865187"/>
          </a:xfrm>
        </p:spPr>
        <p:txBody>
          <a:bodyPr/>
          <a:lstStyle/>
          <a:p>
            <a:r>
              <a:rPr lang="da-DK" dirty="0"/>
              <a:t>Klik for at tilføje overskrift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CA84-DC5F-4F54-86C4-3A3F71268220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 baseline="0"/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F1A1-6766-441F-9F00-E93D521E50F3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256D-1A02-4FDD-AA38-4D8490006FD4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3" hidden="1">
            <a:extLst>
              <a:ext uri="{FF2B5EF4-FFF2-40B4-BE49-F238E27FC236}">
                <a16:creationId xmlns:a16="http://schemas.microsoft.com/office/drawing/2014/main" id="{619D26E9-5B2E-9EAD-7ADF-91C2F6F527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fld id="{60A4E1C7-F811-4F51-BDA9-17EBB9618420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4" name="Pladsholder til sidefod 4" hidden="1">
            <a:extLst>
              <a:ext uri="{FF2B5EF4-FFF2-40B4-BE49-F238E27FC236}">
                <a16:creationId xmlns:a16="http://schemas.microsoft.com/office/drawing/2014/main" id="{8A951072-2ED2-FF27-14A1-979FCDF1E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Pladsholder til slidenummer 5" hidden="1">
            <a:extLst>
              <a:ext uri="{FF2B5EF4-FFF2-40B4-BE49-F238E27FC236}">
                <a16:creationId xmlns:a16="http://schemas.microsoft.com/office/drawing/2014/main" id="{E8D58753-B44C-E044-E735-98262605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7575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o bulletlis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1724" y="620714"/>
            <a:ext cx="8259365" cy="1008062"/>
          </a:xfrm>
        </p:spPr>
        <p:txBody>
          <a:bodyPr tIns="154800"/>
          <a:lstStyle>
            <a:lvl1pPr>
              <a:defRPr sz="6600" b="1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tilføj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441723" y="2239315"/>
            <a:ext cx="4017600" cy="4063060"/>
          </a:xfrm>
        </p:spPr>
        <p:txBody>
          <a:bodyPr vert="horz" lIns="0" tIns="0" rIns="0" bIns="0" rtlCol="0">
            <a:noAutofit/>
          </a:bodyPr>
          <a:lstStyle>
            <a:lvl1pPr marL="363591" marR="0" indent="-363591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a-DK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1072773" indent="-352791">
              <a:lnSpc>
                <a:spcPct val="90000"/>
              </a:lnSpc>
              <a:buFont typeface="Arial" panose="020B0604020202020204" pitchFamily="34" charset="0"/>
              <a:buChar char="•"/>
              <a:defRPr lang="da-DK" b="0" i="0" baseline="0" dirty="0" smtClean="0">
                <a:solidFill>
                  <a:schemeClr val="tx1"/>
                </a:solidFill>
              </a:defRPr>
            </a:lvl4pPr>
            <a:lvl5pPr marL="1072773" indent="-352791">
              <a:lnSpc>
                <a:spcPct val="90000"/>
              </a:lnSpc>
              <a:defRPr>
                <a:solidFill>
                  <a:schemeClr val="tx1"/>
                </a:solidFill>
              </a:defRPr>
            </a:lvl5pPr>
            <a:lvl6pPr marL="1072773" indent="-352791">
              <a:lnSpc>
                <a:spcPct val="90000"/>
              </a:lnSpc>
              <a:defRPr>
                <a:solidFill>
                  <a:schemeClr val="tx1"/>
                </a:solidFill>
              </a:defRPr>
            </a:lvl6pPr>
            <a:lvl7pPr marL="1072773" indent="-352791">
              <a:lnSpc>
                <a:spcPct val="90000"/>
              </a:lnSpc>
              <a:defRPr>
                <a:solidFill>
                  <a:schemeClr val="tx1"/>
                </a:solidFill>
              </a:defRPr>
            </a:lvl7pPr>
            <a:lvl8pPr marL="1072773" indent="-352791">
              <a:lnSpc>
                <a:spcPct val="90000"/>
              </a:lnSpc>
              <a:defRPr>
                <a:solidFill>
                  <a:schemeClr val="tx1"/>
                </a:solidFill>
              </a:defRPr>
            </a:lvl8pPr>
            <a:lvl9pPr marL="1072773" indent="-352791">
              <a:lnSpc>
                <a:spcPct val="90000"/>
              </a:lnSpc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2</a:t>
            </a:r>
          </a:p>
          <a:p>
            <a:pPr lvl="2"/>
            <a:r>
              <a:rPr lang="da-DK" dirty="0"/>
              <a:t>3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4" name="Pladsholder til indhold 3">
            <a:extLst>
              <a:ext uri="{FF2B5EF4-FFF2-40B4-BE49-F238E27FC236}">
                <a16:creationId xmlns:a16="http://schemas.microsoft.com/office/drawing/2014/main" id="{D13A21B6-F7F5-D15B-402D-6C21868F878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84500" y="2239318"/>
            <a:ext cx="4017600" cy="4063061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 marL="1072773" indent="-352791">
              <a:lnSpc>
                <a:spcPct val="90000"/>
              </a:lnSpc>
              <a:defRPr lang="da-DK" b="0" i="0" baseline="0" dirty="0" smtClean="0"/>
            </a:lvl3pPr>
            <a:lvl4pPr marL="1072773" indent="-352791">
              <a:lnSpc>
                <a:spcPct val="90000"/>
              </a:lnSpc>
              <a:buFont typeface="Arial" panose="020B0604020202020204" pitchFamily="34" charset="0"/>
              <a:buChar char="•"/>
              <a:defRPr lang="da-DK" dirty="0" smtClean="0"/>
            </a:lvl4pPr>
            <a:lvl5pPr marL="1072773" indent="-352791">
              <a:lnSpc>
                <a:spcPct val="90000"/>
              </a:lnSpc>
              <a:defRPr lang="da-DK" dirty="0"/>
            </a:lvl5pPr>
            <a:lvl6pPr marL="1072773" indent="-352791">
              <a:lnSpc>
                <a:spcPct val="90000"/>
              </a:lnSpc>
              <a:defRPr/>
            </a:lvl6pPr>
            <a:lvl7pPr marL="1072773" indent="-352791">
              <a:lnSpc>
                <a:spcPct val="90000"/>
              </a:lnSpc>
              <a:defRPr/>
            </a:lvl7pPr>
            <a:lvl8pPr marL="1072773" indent="-352791">
              <a:lnSpc>
                <a:spcPct val="90000"/>
              </a:lnSpc>
              <a:buFont typeface="Arial" panose="020B0604020202020204" pitchFamily="34" charset="0"/>
              <a:buChar char="•"/>
              <a:defRPr/>
            </a:lvl8pPr>
            <a:lvl9pPr marL="1072773" indent="-352791">
              <a:lnSpc>
                <a:spcPct val="90000"/>
              </a:lnSpc>
              <a:defRPr/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259-92F1-4C32-A312-C73CE2167131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79C41-6576-A494-B4DF-8A34076DB9A1}"/>
              </a:ext>
            </a:extLst>
          </p:cNvPr>
          <p:cNvSpPr txBox="1"/>
          <p:nvPr userDrawn="1"/>
        </p:nvSpPr>
        <p:spPr>
          <a:xfrm>
            <a:off x="441724" y="-375558"/>
            <a:ext cx="8259365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63816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951" userDrawn="1">
          <p15:clr>
            <a:srgbClr val="F26B43"/>
          </p15:clr>
        </p15:guide>
        <p15:guide id="2" pos="2810" userDrawn="1">
          <p15:clr>
            <a:srgbClr val="F26B43"/>
          </p15:clr>
        </p15:guide>
        <p15:guide id="3" orient="horz" pos="1410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én bulletlis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1722" y="620717"/>
            <a:ext cx="8259366" cy="863599"/>
          </a:xfrm>
        </p:spPr>
        <p:txBody>
          <a:bodyPr/>
          <a:lstStyle>
            <a:lvl1pPr>
              <a:defRPr sz="32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3"/>
          <p:cNvSpPr>
            <a:spLocks noGrp="1"/>
          </p:cNvSpPr>
          <p:nvPr>
            <p:ph idx="1" hasCustomPrompt="1"/>
          </p:nvPr>
        </p:nvSpPr>
        <p:spPr>
          <a:xfrm>
            <a:off x="441722" y="1628775"/>
            <a:ext cx="8259366" cy="4673600"/>
          </a:xfrm>
        </p:spPr>
        <p:txBody>
          <a:bodyPr vert="horz" lIns="0" tIns="0" rIns="0" bIns="0" rtlCol="0">
            <a:noAutofit/>
          </a:bodyPr>
          <a:lstStyle>
            <a:lvl1pPr marL="342891" indent="-342891">
              <a:buFont typeface="Arial" panose="020B0604020202020204" pitchFamily="34" charset="0"/>
              <a:buChar char="•"/>
              <a:defRPr lang="da-DK" sz="3200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1072773" indent="-352791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5082-3ECA-430B-8AFE-6C0254841555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1748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felt 8">
            <a:extLst>
              <a:ext uri="{FF2B5EF4-FFF2-40B4-BE49-F238E27FC236}">
                <a16:creationId xmlns:a16="http://schemas.microsoft.com/office/drawing/2014/main" id="{3E866D85-79EE-184D-80E1-3ED545621736}"/>
              </a:ext>
            </a:extLst>
          </p:cNvPr>
          <p:cNvSpPr txBox="1"/>
          <p:nvPr userDrawn="1"/>
        </p:nvSpPr>
        <p:spPr>
          <a:xfrm>
            <a:off x="315961" y="612887"/>
            <a:ext cx="875714" cy="8714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a-DK" sz="15000" b="1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11" name="Pladsholder til tekst 9">
            <a:extLst>
              <a:ext uri="{FF2B5EF4-FFF2-40B4-BE49-F238E27FC236}">
                <a16:creationId xmlns:a16="http://schemas.microsoft.com/office/drawing/2014/main" id="{1B53F7DA-513D-4E4A-A901-E83A56F29A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724" y="1628777"/>
            <a:ext cx="8259365" cy="4114799"/>
          </a:xfrm>
          <a:noFill/>
        </p:spPr>
        <p:txBody>
          <a:bodyPr lIns="0" tIns="0" rIns="0" bIns="0" anchor="t" anchorCtr="0"/>
          <a:lstStyle>
            <a:lvl1pPr marL="0"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E095D626-8544-1B49-AD85-894AF4011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5934971"/>
            <a:ext cx="8259300" cy="367404"/>
          </a:xfrm>
        </p:spPr>
        <p:txBody>
          <a:bodyPr anchor="b" anchorCtr="0">
            <a:noAutofit/>
          </a:bodyPr>
          <a:lstStyle>
            <a:lvl1pPr marL="0" indent="0">
              <a:spcBef>
                <a:spcPts val="500"/>
              </a:spcBef>
              <a:buNone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Navn, kilde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2271-5E3D-4E06-BC0A-7C1022408CCC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9868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06056-13C4-B341-9D8B-68EA383036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27812"/>
            <a:ext cx="9144000" cy="955506"/>
          </a:xfrm>
          <a:noFill/>
        </p:spPr>
        <p:txBody>
          <a:bodyPr anchor="b" anchorCtr="0"/>
          <a:lstStyle>
            <a:lvl1pPr marL="0" indent="0" algn="ctr">
              <a:buFontTx/>
              <a:buNone/>
              <a:defRPr sz="6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FA67884-B97F-CB46-AABC-75F5273BB9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59852"/>
            <a:ext cx="9144000" cy="955506"/>
          </a:xfrm>
          <a:noFill/>
        </p:spPr>
        <p:txBody>
          <a:bodyPr/>
          <a:lstStyle>
            <a:lvl1pPr marL="0" indent="0" algn="ctr">
              <a:buFontTx/>
              <a:buNone/>
              <a:defRPr sz="6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93FE-D5FA-4E0E-8FFF-8F10D57A1EC1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5453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DF7CB8-A29D-FD7D-E01C-9FA290029336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444782" y="992701"/>
            <a:ext cx="8721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spcBef>
                <a:spcPts val="0"/>
              </a:spcBef>
              <a:buNone/>
              <a:defRPr sz="6000" b="1"/>
            </a:lvl1pPr>
          </a:lstStyle>
          <a:p>
            <a:pPr lvl="0"/>
            <a:r>
              <a:rPr lang="da-DK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999F43-7DCD-0386-4C37-C66F637D75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451483" y="992701"/>
            <a:ext cx="2692901" cy="116280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2800" b="1"/>
            </a:lvl1pPr>
            <a:lvl2pPr marL="0" indent="0">
              <a:buNone/>
              <a:defRPr sz="2800" b="1"/>
            </a:lvl2pPr>
            <a:lvl3pPr marL="0" indent="0">
              <a:buNone/>
              <a:defRPr sz="2800" b="1"/>
            </a:lvl3pPr>
            <a:lvl4pPr marL="0" indent="0">
              <a:buNone/>
              <a:defRPr sz="2800" b="1"/>
            </a:lvl4pPr>
            <a:lvl5pPr marL="0" indent="0"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A0FE321-409A-CB41-0D2F-3A239A66393D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4569602" y="911224"/>
            <a:ext cx="8721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</a:lstStyle>
          <a:p>
            <a:pPr lvl="0"/>
            <a:r>
              <a:rPr lang="da-DK" dirty="0"/>
              <a:t>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85D9037-4808-3FB4-8291-164C228C83E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578700" y="911224"/>
            <a:ext cx="2779367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4F98610-1AA8-ED76-CB97-422A1761A39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704651" y="2409825"/>
            <a:ext cx="8721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54" indent="0" algn="ctr">
              <a:buNone/>
              <a:defRPr sz="2800" b="1"/>
            </a:lvl2pPr>
            <a:lvl3pPr marL="719982" indent="0" algn="ctr">
              <a:buNone/>
              <a:defRPr sz="2800" b="1"/>
            </a:lvl3pPr>
            <a:lvl4pPr marL="719982" indent="0" algn="ctr">
              <a:buNone/>
              <a:defRPr sz="2800" b="1"/>
            </a:lvl4pPr>
            <a:lvl5pPr marL="719982" indent="0" algn="ctr">
              <a:buNone/>
              <a:defRPr sz="2800" b="1"/>
            </a:lvl5pPr>
          </a:lstStyle>
          <a:p>
            <a:pPr lvl="0"/>
            <a:r>
              <a:rPr lang="da-DK" dirty="0"/>
              <a:t>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4C99C31-A019-EB05-99AD-9B5C4892C3E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715494" y="2409825"/>
            <a:ext cx="2334815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buNone/>
              <a:defRPr sz="2800" b="1"/>
            </a:lvl2pPr>
            <a:lvl3pPr marL="0" indent="0">
              <a:buNone/>
              <a:defRPr sz="2800" b="1"/>
            </a:lvl3pPr>
            <a:lvl4pPr marL="0" indent="0">
              <a:buNone/>
              <a:defRPr sz="2800" b="1"/>
            </a:lvl4pPr>
            <a:lvl5pPr marL="0" indent="0"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A112A83-1D6E-E31B-3869-56E056FE8E0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91150" y="2970213"/>
            <a:ext cx="8721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54" indent="0" algn="ctr">
              <a:buNone/>
              <a:defRPr sz="2800" b="1"/>
            </a:lvl2pPr>
            <a:lvl3pPr marL="719982" indent="0" algn="ctr">
              <a:buNone/>
              <a:defRPr sz="2800" b="1"/>
            </a:lvl3pPr>
            <a:lvl4pPr marL="719982" indent="0" algn="ctr">
              <a:buNone/>
              <a:defRPr sz="2800" b="1"/>
            </a:lvl4pPr>
            <a:lvl5pPr marL="719982" indent="0" algn="ctr">
              <a:buNone/>
              <a:defRPr sz="2800" b="1"/>
            </a:lvl5pPr>
          </a:lstStyle>
          <a:p>
            <a:pPr lvl="0"/>
            <a:r>
              <a:rPr lang="da-DK" dirty="0"/>
              <a:t>4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5507CD6-BB87-26DA-1CB3-C86DBC2ACD1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401992" y="2970213"/>
            <a:ext cx="2299097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2EED4611-1BCD-13B0-4F45-DAEAB35290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94185" y="4498975"/>
            <a:ext cx="8721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54" indent="0" algn="ctr">
              <a:buNone/>
              <a:defRPr sz="2800" b="1"/>
            </a:lvl2pPr>
            <a:lvl3pPr marL="719982" indent="0" algn="ctr">
              <a:buNone/>
              <a:defRPr sz="2800" b="1"/>
            </a:lvl3pPr>
            <a:lvl4pPr marL="719982" indent="0" algn="ctr">
              <a:buNone/>
              <a:defRPr sz="2800" b="1"/>
            </a:lvl4pPr>
            <a:lvl5pPr marL="719982" indent="0" algn="ctr">
              <a:buNone/>
              <a:defRPr sz="2800" b="1"/>
            </a:lvl5pPr>
          </a:lstStyle>
          <a:p>
            <a:pPr lvl="0"/>
            <a:r>
              <a:rPr lang="da-DK" dirty="0"/>
              <a:t>5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3B6A4E6-E617-BAD1-0112-A96754231B6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110828" y="4498975"/>
            <a:ext cx="2203999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135649F-22C1-794A-F31C-7DC6EA04B2E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779169" y="5138044"/>
            <a:ext cx="8721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54" indent="0" algn="ctr">
              <a:buNone/>
              <a:defRPr sz="2800" b="1"/>
            </a:lvl2pPr>
            <a:lvl3pPr marL="719982" indent="0" algn="ctr">
              <a:buNone/>
              <a:defRPr sz="2800" b="1"/>
            </a:lvl3pPr>
            <a:lvl4pPr marL="719982" indent="0" algn="ctr">
              <a:buNone/>
              <a:defRPr sz="2800" b="1"/>
            </a:lvl4pPr>
            <a:lvl5pPr marL="719982" indent="0" algn="ctr">
              <a:buNone/>
              <a:defRPr sz="2800" b="1"/>
            </a:lvl5pPr>
          </a:lstStyle>
          <a:p>
            <a:pPr lvl="0"/>
            <a:r>
              <a:rPr lang="da-DK" dirty="0"/>
              <a:t>6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5999C3D-9DB2-8B28-1D0E-EDC2C950F68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790010" y="5138044"/>
            <a:ext cx="2507456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76D0-1C54-4AA2-B3C6-9EDE760637A2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64ADEF-11A6-3C5E-1BA5-4CA81A2F71C9}"/>
              </a:ext>
            </a:extLst>
          </p:cNvPr>
          <p:cNvSpPr txBox="1"/>
          <p:nvPr userDrawn="1"/>
        </p:nvSpPr>
        <p:spPr>
          <a:xfrm>
            <a:off x="441724" y="-375558"/>
            <a:ext cx="8259365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tekst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784342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19F3-EBEC-4665-8131-8E409DE99ADE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56C2CA-F7BC-1643-99E7-A7AF34D16F06}"/>
              </a:ext>
            </a:extLst>
          </p:cNvPr>
          <p:cNvSpPr txBox="1"/>
          <p:nvPr userDrawn="1"/>
        </p:nvSpPr>
        <p:spPr>
          <a:xfrm>
            <a:off x="-914400" y="-222738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392B83-0AC6-A343-9007-FC3430F06E87}"/>
              </a:ext>
            </a:extLst>
          </p:cNvPr>
          <p:cNvSpPr txBox="1"/>
          <p:nvPr userDrawn="1"/>
        </p:nvSpPr>
        <p:spPr>
          <a:xfrm>
            <a:off x="3398655" y="2322414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0ACD76-9286-81DA-B95A-33C567818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722" y="620715"/>
            <a:ext cx="8259366" cy="86485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indsætte tekst...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79DDD350-47B3-3DAF-DDC1-39725F8B959E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1108535" y="1850708"/>
            <a:ext cx="52610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D6F92D26-3C4A-BE86-A701-D767C111FE07}"/>
              </a:ext>
            </a:extLst>
          </p:cNvPr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4019103" y="2416710"/>
            <a:ext cx="52610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376900F8-7802-5F50-6A9A-E75ED0B3EC0B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2152212" y="3779962"/>
            <a:ext cx="52610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246C4547-72A6-0EEC-A5AF-48DBCE377E13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5326004" y="4168450"/>
            <a:ext cx="52610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C0FCDE3-3080-15ED-F757-BF51628B67D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41724" y="5623418"/>
            <a:ext cx="8259365" cy="678958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1pPr>
            <a:lvl2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5pPr>
            <a:lvl6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6pPr>
            <a:lvl7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7pPr>
            <a:lvl8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8pPr>
            <a:lvl9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9pPr>
          </a:lstStyle>
          <a:p>
            <a:pPr lvl="0"/>
            <a:r>
              <a:rPr lang="da-DK" dirty="0"/>
              <a:t>...klik for at indsætte tekst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965C0B-FFD6-8BEB-537E-1AEDA679D666}"/>
              </a:ext>
            </a:extLst>
          </p:cNvPr>
          <p:cNvSpPr txBox="1"/>
          <p:nvPr userDrawn="1"/>
        </p:nvSpPr>
        <p:spPr>
          <a:xfrm>
            <a:off x="441724" y="-375558"/>
            <a:ext cx="8259365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tekst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720734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st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48763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300183" y="-6016"/>
            <a:ext cx="7849394" cy="6858000"/>
          </a:xfrm>
          <a:prstGeom prst="rect">
            <a:avLst/>
          </a:prstGeom>
        </p:spPr>
      </p:pic>
      <p:sp>
        <p:nvSpPr>
          <p:cNvPr id="22" name="Titel 2"/>
          <p:cNvSpPr>
            <a:spLocks noGrp="1"/>
          </p:cNvSpPr>
          <p:nvPr>
            <p:ph type="ctrTitle" hasCustomPrompt="1"/>
          </p:nvPr>
        </p:nvSpPr>
        <p:spPr>
          <a:xfrm>
            <a:off x="1" y="691818"/>
            <a:ext cx="4469607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master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440533" y="1020203"/>
            <a:ext cx="3709987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41723" y="3007288"/>
            <a:ext cx="3709986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441724" y="4053600"/>
            <a:ext cx="3709987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fld id="{43EC545E-1E39-4013-A907-D4C8F3E3A8B4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le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2319" y="842657"/>
            <a:ext cx="8259365" cy="1141268"/>
          </a:xfrm>
        </p:spPr>
        <p:txBody>
          <a:bodyPr/>
          <a:lstStyle>
            <a:lvl1pPr>
              <a:lnSpc>
                <a:spcPct val="90000"/>
              </a:lnSpc>
              <a:defRPr sz="66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overskrift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B9D2-A192-42E6-9020-F3EAB57A6114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402571">
            <a:off x="739437" y="2449156"/>
            <a:ext cx="3086617" cy="2817262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080000" rIns="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533356">
            <a:off x="4420294" y="2510306"/>
            <a:ext cx="4096976" cy="3596788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360000" tIns="1080000" rIns="36000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F33A7-1D81-AB36-A3BB-FC35AF2B3579}"/>
              </a:ext>
            </a:extLst>
          </p:cNvPr>
          <p:cNvSpPr txBox="1"/>
          <p:nvPr userDrawn="1"/>
        </p:nvSpPr>
        <p:spPr>
          <a:xfrm>
            <a:off x="2" y="-310243"/>
            <a:ext cx="5119007" cy="3102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3D2255-9E79-5D04-C4A9-288BF0CCD6B2}"/>
              </a:ext>
            </a:extLst>
          </p:cNvPr>
          <p:cNvSpPr txBox="1"/>
          <p:nvPr userDrawn="1"/>
        </p:nvSpPr>
        <p:spPr>
          <a:xfrm>
            <a:off x="441724" y="-375558"/>
            <a:ext cx="8259365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tx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tx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tx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61065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9CB1-FD99-442F-B632-7502FA9A3C45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2319" y="2890520"/>
            <a:ext cx="2575264" cy="3403600"/>
          </a:xfrm>
          <a:solidFill>
            <a:schemeClr val="bg1">
              <a:lumMod val="6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89121" y="612235"/>
            <a:ext cx="4311968" cy="5681887"/>
          </a:xfrm>
          <a:solidFill>
            <a:schemeClr val="bg1">
              <a:lumMod val="7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0" tIns="1080000" rIns="54000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43FCB96B-CD6D-B9F3-A688-74E5893485C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141282" y="1961479"/>
            <a:ext cx="1752601" cy="2294929"/>
          </a:xfrm>
          <a:solidFill>
            <a:schemeClr val="bg1">
              <a:lumMod val="8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18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23C8CB-D006-2AF2-DF37-08254005F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725" y="620716"/>
            <a:ext cx="3452158" cy="100806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</p:spTree>
    <p:extLst>
      <p:ext uri="{BB962C8B-B14F-4D97-AF65-F5344CB8AC3E}">
        <p14:creationId xmlns:p14="http://schemas.microsoft.com/office/powerpoint/2010/main" val="2905714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billede med tekst høj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20891566">
            <a:off x="764206" y="1976793"/>
            <a:ext cx="2874566" cy="3749640"/>
          </a:xfrm>
          <a:solidFill>
            <a:schemeClr val="tx1">
              <a:lumMod val="65000"/>
            </a:schemeClr>
          </a:solidFill>
          <a:ln w="146050" cap="flat">
            <a:solidFill>
              <a:schemeClr val="tx1"/>
            </a:solidFill>
            <a:miter lim="800000"/>
          </a:ln>
        </p:spPr>
        <p:txBody>
          <a:bodyPr lIns="0" tIns="1224000" rIns="0" anchor="ctr" anchorCtr="1"/>
          <a:lstStyle>
            <a:lvl1pPr marL="0" indent="0" algn="ctr">
              <a:buNone/>
              <a:defRPr sz="24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1725" y="620715"/>
            <a:ext cx="8259365" cy="86518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4337685" y="2097067"/>
            <a:ext cx="4363402" cy="4205308"/>
          </a:xfrm>
        </p:spPr>
        <p:txBody>
          <a:bodyPr vert="horz" lIns="0" tIns="0" rIns="0" bIns="0" rtlCol="0">
            <a:noAutofit/>
          </a:bodyPr>
          <a:lstStyle>
            <a:lvl1pPr>
              <a:defRPr lang="da-DK" sz="3600" b="1" dirty="0" smtClean="0">
                <a:solidFill>
                  <a:schemeClr val="tx1"/>
                </a:solidFill>
              </a:defRPr>
            </a:lvl1pPr>
            <a:lvl2pPr>
              <a:defRPr lang="da-DK" sz="3200" b="1" dirty="0" smtClean="0">
                <a:solidFill>
                  <a:schemeClr val="tx1"/>
                </a:solidFill>
              </a:defRPr>
            </a:lvl2pPr>
            <a:lvl3pPr>
              <a:defRPr lang="da-DK" sz="2400" b="1" dirty="0" smtClean="0">
                <a:solidFill>
                  <a:schemeClr val="tx1"/>
                </a:solidFill>
              </a:defRPr>
            </a:lvl3pPr>
            <a:lvl4pPr>
              <a:defRPr lang="da-DK" b="1" dirty="0" smtClean="0">
                <a:solidFill>
                  <a:schemeClr val="tx1"/>
                </a:solidFill>
              </a:defRPr>
            </a:lvl4pPr>
            <a:lvl5pPr>
              <a:defRPr lang="da-DK" b="1" dirty="0">
                <a:solidFill>
                  <a:schemeClr val="tx1"/>
                </a:solidFill>
              </a:defRPr>
            </a:lvl5pPr>
            <a:lvl6pPr>
              <a:defRPr b="1">
                <a:solidFill>
                  <a:schemeClr val="tx1"/>
                </a:solidFill>
              </a:defRPr>
            </a:lvl6pPr>
            <a:lvl7pPr>
              <a:defRPr b="1">
                <a:solidFill>
                  <a:schemeClr val="tx1"/>
                </a:solidFill>
              </a:defRPr>
            </a:lvl7pPr>
            <a:lvl8pPr>
              <a:defRPr b="1">
                <a:solidFill>
                  <a:schemeClr val="tx1"/>
                </a:solidFill>
              </a:defRPr>
            </a:lvl8pPr>
            <a:lvl9pPr>
              <a:defRPr b="1"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6D48-5B3F-4C59-A9D8-68D0A39D6CD2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0968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billede med tekst vens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496878">
            <a:off x="4878402" y="1615675"/>
            <a:ext cx="3489823" cy="4640373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188000" rIns="0" anchor="ctr" anchorCtr="1"/>
          <a:lstStyle>
            <a:lvl1pPr marL="0" indent="0" algn="ctr">
              <a:buNone/>
              <a:defRPr sz="2400" b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CAA0-42C1-41A7-86CE-BA2D8D2C2EF0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4AE573B-1000-D841-B8B4-F92752389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725" y="620715"/>
            <a:ext cx="8259365" cy="8651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9B691B69-65AA-9748-80BF-996C89344B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1723" y="2097067"/>
            <a:ext cx="4364012" cy="4205308"/>
          </a:xfrm>
        </p:spPr>
        <p:txBody>
          <a:bodyPr vert="horz" lIns="0" tIns="0" rIns="0" bIns="0" rtlCol="0">
            <a:noAutofit/>
          </a:bodyPr>
          <a:lstStyle>
            <a:lvl1pPr>
              <a:defRPr lang="da-DK" sz="3600" b="1" dirty="0" smtClean="0">
                <a:solidFill>
                  <a:schemeClr val="bg1"/>
                </a:solidFill>
              </a:defRPr>
            </a:lvl1pPr>
            <a:lvl2pPr>
              <a:defRPr lang="da-DK" sz="3200" b="1" dirty="0" smtClean="0">
                <a:solidFill>
                  <a:schemeClr val="bg1"/>
                </a:solidFill>
              </a:defRPr>
            </a:lvl2pPr>
            <a:lvl3pPr>
              <a:defRPr lang="da-DK" sz="2400" b="1" dirty="0" smtClean="0">
                <a:solidFill>
                  <a:schemeClr val="bg1"/>
                </a:solidFill>
              </a:defRPr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1441065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331200"/>
            <a:ext cx="9143999" cy="65268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1724" y="756000"/>
            <a:ext cx="5116500" cy="1804492"/>
          </a:xfrm>
          <a:solidFill>
            <a:schemeClr val="accent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spcAft>
                <a:spcPts val="600"/>
              </a:spcAft>
              <a:defRPr sz="480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073E-A784-466B-98E2-8BDE3F08A73A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8277BB-5254-1D84-EA0B-F5AF633F0933}"/>
              </a:ext>
            </a:extLst>
          </p:cNvPr>
          <p:cNvSpPr txBox="1"/>
          <p:nvPr userDrawn="1"/>
        </p:nvSpPr>
        <p:spPr>
          <a:xfrm>
            <a:off x="441724" y="-375558"/>
            <a:ext cx="8259365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317485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331200"/>
            <a:ext cx="9143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1722" y="4962216"/>
            <a:ext cx="3130403" cy="1955714"/>
          </a:xfrm>
          <a:solidFill>
            <a:schemeClr val="accent4">
              <a:alpha val="99950"/>
            </a:schemeClr>
          </a:solidFill>
        </p:spPr>
        <p:txBody>
          <a:bodyPr wrap="square" lIns="252000" tIns="108000" rIns="252000" bIns="0" anchor="t" anchorCtr="0">
            <a:spAutoFit/>
          </a:bodyPr>
          <a:lstStyle>
            <a:lvl1pPr>
              <a:defRPr sz="400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92E9-ED6E-4E2D-9447-0E7DB3FDA12F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EDB20F-CD30-3447-301A-903E5BC5BED1}"/>
              </a:ext>
            </a:extLst>
          </p:cNvPr>
          <p:cNvSpPr txBox="1"/>
          <p:nvPr userDrawn="1"/>
        </p:nvSpPr>
        <p:spPr>
          <a:xfrm>
            <a:off x="441724" y="-375558"/>
            <a:ext cx="8259365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20044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331200"/>
            <a:ext cx="9143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84588" y="4497883"/>
            <a:ext cx="5116500" cy="1804492"/>
          </a:xfrm>
          <a:solidFill>
            <a:schemeClr val="bg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defRPr sz="480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7C1D-A477-4C13-845F-4C5AC4DEDF20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5C28F-4EA0-040C-C6B4-A14FC010CCCE}"/>
              </a:ext>
            </a:extLst>
          </p:cNvPr>
          <p:cNvSpPr txBox="1"/>
          <p:nvPr userDrawn="1"/>
        </p:nvSpPr>
        <p:spPr>
          <a:xfrm>
            <a:off x="441724" y="-375558"/>
            <a:ext cx="8259365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021185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331200"/>
            <a:ext cx="9143999" cy="65268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1724" y="1017404"/>
            <a:ext cx="8259365" cy="917513"/>
          </a:xfrm>
          <a:solidFill>
            <a:schemeClr val="accent2">
              <a:alpha val="99950"/>
            </a:schemeClr>
          </a:solidFill>
        </p:spPr>
        <p:txBody>
          <a:bodyPr wrap="square" lIns="180000" tIns="180000" rIns="180000" bIns="180000">
            <a:spAutoFit/>
          </a:bodyPr>
          <a:lstStyle>
            <a:lvl1pPr>
              <a:defRPr sz="360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22DB-13B5-430F-8C6F-F11F20BF0D18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B58AF7-9740-8AD8-0C21-42A01D828328}"/>
              </a:ext>
            </a:extLst>
          </p:cNvPr>
          <p:cNvSpPr txBox="1"/>
          <p:nvPr userDrawn="1"/>
        </p:nvSpPr>
        <p:spPr>
          <a:xfrm>
            <a:off x="441724" y="-375558"/>
            <a:ext cx="8259365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717169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331200"/>
            <a:ext cx="9143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1724" y="4161996"/>
            <a:ext cx="8259365" cy="2140380"/>
          </a:xfrm>
          <a:solidFill>
            <a:schemeClr val="bg1">
              <a:alpha val="46000"/>
            </a:schemeClr>
          </a:solidFill>
        </p:spPr>
        <p:txBody>
          <a:bodyPr wrap="square" lIns="252000" tIns="108000" rIns="252000" bIns="0">
            <a:spAutoFit/>
          </a:bodyPr>
          <a:lstStyle>
            <a:lvl1pPr algn="ctr">
              <a:defRPr sz="66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EF25-ACCC-4F90-BF7A-77B4DDE7678A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1727BB-AC18-C435-CD32-52483CA4B110}"/>
              </a:ext>
            </a:extLst>
          </p:cNvPr>
          <p:cNvSpPr txBox="1"/>
          <p:nvPr userDrawn="1"/>
        </p:nvSpPr>
        <p:spPr>
          <a:xfrm>
            <a:off x="441724" y="-375558"/>
            <a:ext cx="8259365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573279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ørgsmål &amp; kommentar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B2A5-1DCC-48EA-93B7-A2D65B200BE6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7" name="?">
            <a:extLst>
              <a:ext uri="{FF2B5EF4-FFF2-40B4-BE49-F238E27FC236}">
                <a16:creationId xmlns:a16="http://schemas.microsoft.com/office/drawing/2014/main" id="{C9382B17-B390-C8C0-F5F8-7665434C718C}"/>
              </a:ext>
            </a:extLst>
          </p:cNvPr>
          <p:cNvSpPr/>
          <p:nvPr userDrawn="1"/>
        </p:nvSpPr>
        <p:spPr>
          <a:xfrm>
            <a:off x="2731811" y="900524"/>
            <a:ext cx="3590925" cy="5558804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pPr algn="ctr">
              <a:lnSpc>
                <a:spcPct val="83000"/>
              </a:lnSpc>
            </a:pPr>
            <a:r>
              <a:rPr lang="da-DK" sz="59499" b="1" dirty="0">
                <a:solidFill>
                  <a:schemeClr val="tx1">
                    <a:alpha val="14559"/>
                  </a:schemeClr>
                </a:solidFill>
              </a:rPr>
              <a:t>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0714F6-6F11-9826-9767-37567B1EC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4800" y="1628776"/>
            <a:ext cx="7096289" cy="3999626"/>
          </a:xfrm>
        </p:spPr>
        <p:txBody>
          <a:bodyPr anchor="ctr" anchorCtr="0"/>
          <a:lstStyle>
            <a:lvl1pPr>
              <a:lnSpc>
                <a:spcPct val="83000"/>
              </a:lnSpc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861DB2-11FB-99E1-B80B-1463133B9A24}"/>
              </a:ext>
            </a:extLst>
          </p:cNvPr>
          <p:cNvSpPr txBox="1"/>
          <p:nvPr userDrawn="1"/>
        </p:nvSpPr>
        <p:spPr>
          <a:xfrm>
            <a:off x="441724" y="-375558"/>
            <a:ext cx="8259365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tx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tx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tx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02728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lIns="1080000" tIns="36000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 </a:t>
            </a:r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4682728" y="2271092"/>
            <a:ext cx="446127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4966694" y="2610944"/>
            <a:ext cx="3722190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4966694" y="4053600"/>
            <a:ext cx="3734395" cy="899766"/>
          </a:xfrm>
        </p:spPr>
        <p:txBody>
          <a:bodyPr rIns="0"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fld id="{6E5195FB-CC23-4662-BC95-6C4057FF490E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 userDrawn="1"/>
        </p:nvSpPr>
        <p:spPr>
          <a:xfrm>
            <a:off x="441724" y="613652"/>
            <a:ext cx="8259365" cy="879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z="3000" dirty="0">
                <a:solidFill>
                  <a:schemeClr val="tx1"/>
                </a:solidFill>
              </a:rPr>
              <a:t>Brugerguide</a:t>
            </a:r>
            <a:r>
              <a:rPr lang="da-DK" sz="3200" baseline="0" dirty="0">
                <a:solidFill>
                  <a:schemeClr val="tx1"/>
                </a:solidFill>
              </a:rPr>
              <a:t> </a:t>
            </a:r>
            <a:r>
              <a:rPr lang="da-DK" sz="1800" baseline="0" dirty="0">
                <a:solidFill>
                  <a:schemeClr val="tx1"/>
                </a:solidFill>
              </a:rPr>
              <a:t>– </a:t>
            </a:r>
            <a:r>
              <a:rPr lang="da-DK" sz="1800" dirty="0">
                <a:solidFill>
                  <a:schemeClr val="tx1"/>
                </a:solidFill>
              </a:rPr>
              <a:t>Slet, før du færdiggør din</a:t>
            </a:r>
            <a:r>
              <a:rPr lang="da-DK" sz="1800" baseline="0" dirty="0">
                <a:solidFill>
                  <a:schemeClr val="tx1"/>
                </a:solidFill>
              </a:rPr>
              <a:t> </a:t>
            </a:r>
            <a:r>
              <a:rPr lang="da-DK" sz="1800" dirty="0">
                <a:solidFill>
                  <a:schemeClr val="tx1"/>
                </a:solidFill>
              </a:rPr>
              <a:t>præsentation</a:t>
            </a: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440533" y="1640497"/>
            <a:ext cx="1312718" cy="495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KU-skabeloner til PowerPoint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 du åbner PowerPoint på din KU-pc, åbner en skabelon i 16:9-format og med dansk KU-logo.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 du klikker på KU-fanen i værktøjslinjen, kan du via knappen ”Vælg Skabelon” vælge mellem skabeloner</a:t>
            </a:r>
          </a:p>
          <a:p>
            <a:pPr marL="88898" lvl="0" indent="-88898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 henholdsvis dansk og engelsk </a:t>
            </a:r>
          </a:p>
          <a:p>
            <a:pPr marL="88898" lvl="0" indent="-88898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”fuld” eller ”lille” version (i den fulde version ser du et eksempel på hver diastype i venstrespalten)</a:t>
            </a:r>
          </a:p>
          <a:p>
            <a:pPr marL="88898" lvl="0" indent="-88898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samt en demopræsentation med indsat tekst på engelsk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Hvis du bruger en ”fuld” version, skal du slette de dias, du ikke vil bruge.</a:t>
            </a:r>
            <a:b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Mac-brugere m.fl. kan hente PowerPoint-skabelonerne på</a:t>
            </a:r>
            <a:r>
              <a:rPr lang="da-DK" sz="800" baseline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www.designguide.ku.dk/skabeloner/powerpoint/</a:t>
            </a:r>
            <a:b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praesentationer/</a:t>
            </a:r>
            <a:endParaRPr lang="da-DK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48"/>
          <p:cNvSpPr txBox="1">
            <a:spLocks noChangeArrowheads="1"/>
          </p:cNvSpPr>
          <p:nvPr userDrawn="1"/>
        </p:nvSpPr>
        <p:spPr bwMode="auto">
          <a:xfrm>
            <a:off x="1932491" y="4237557"/>
            <a:ext cx="1316661" cy="234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 din enheds navn (fx institut), sidenummer og dato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Indsæt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topmenuen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Sidehoved og Sidefod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Udfyld felterne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 på alle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eller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hvis det kun skal være på et enkelt dias/slide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Oplysningerne placeres i højre side af den grå topbjælke.</a:t>
            </a:r>
          </a:p>
        </p:txBody>
      </p:sp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440531" y="5678670"/>
            <a:ext cx="14246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Lav nyt dias/slide (hhv. 2010- + 2013- og 2016-version) 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</p:txBody>
      </p:sp>
      <p:pic>
        <p:nvPicPr>
          <p:cNvPr id="51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3118228" y="2940577"/>
            <a:ext cx="296562" cy="126627"/>
          </a:xfrm>
          <a:prstGeom prst="rect">
            <a:avLst/>
          </a:prstGeom>
        </p:spPr>
      </p:pic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1940280" y="2582329"/>
            <a:ext cx="1218181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Diastype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dit nuværende dias/slide til et alternativt layout</a:t>
            </a:r>
          </a:p>
        </p:txBody>
      </p:sp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1932491" y="3571524"/>
            <a:ext cx="1225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Skrift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 Anvender skriften Microsoft New Tai Lue i PowerPoint.</a:t>
            </a:r>
            <a:endParaRPr lang="da-DK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3554336" y="1627126"/>
            <a:ext cx="1225968" cy="295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se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Klik på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Gitterlinjer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og/eller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etablere flere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Før musen over en eksisterende hjælpelinje og klik på linjen (koordinater på linjen vises)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nede, mens du flytter placeringen af den eksisterende linje (tilføjer en ny)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Tryk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Alt + F9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hurtig visning af hjælpelinjer</a:t>
            </a: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3546617" y="4141417"/>
            <a:ext cx="1225968" cy="236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billede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På layouts med billedholder: Klik på ikon og 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Teksten ”Klik her, hvis du vil udskifte billedet” bliver ikke vist i din præsentation. 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hente KU-billeder, som er tilpasset og minimeret til 16:9-format via dette link:</a:t>
            </a:r>
            <a:b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https://image.ku.dk/shared/hWmEPPfgximErBNWW58CxRIZfLkOMC9n</a:t>
            </a:r>
            <a:endParaRPr lang="da-DK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slideshow-visning for at gøre linket aktivt.</a:t>
            </a: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5018671" y="1640495"/>
            <a:ext cx="1225968" cy="107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Billedstørrelser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optimale billedstørrelser 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Gem billederne i 72 dpi og i ”jpg-medium-kvalitet”</a:t>
            </a: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5018671" y="2720007"/>
            <a:ext cx="1225968" cy="236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 billede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Klik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Ønsker du at skalere billedet, så hold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billedet og 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Hvis du sletter billedet og indsætter et nyt, kan billedet lægge sig foran tekst og grafik. Hvis dette sker, skal du vælge billedet, højreklikke og vælge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</p:txBody>
      </p:sp>
      <p:sp>
        <p:nvSpPr>
          <p:cNvPr id="58" name="Text Box 48"/>
          <p:cNvSpPr txBox="1">
            <a:spLocks noChangeArrowheads="1"/>
          </p:cNvSpPr>
          <p:nvPr userDrawn="1"/>
        </p:nvSpPr>
        <p:spPr bwMode="auto">
          <a:xfrm>
            <a:off x="5018671" y="4765325"/>
            <a:ext cx="1225968" cy="124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Skabelonens farver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vælge mellem en række farver til baggrunde og grafer.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den flade, du vil skifte farve på, og derefter malerbøtte-ikonet (Fyldfarve til figur)</a:t>
            </a:r>
          </a:p>
        </p:txBody>
      </p:sp>
      <p:sp>
        <p:nvSpPr>
          <p:cNvPr id="59" name="Text Box 48"/>
          <p:cNvSpPr txBox="1">
            <a:spLocks noChangeArrowheads="1"/>
          </p:cNvSpPr>
          <p:nvPr userDrawn="1"/>
        </p:nvSpPr>
        <p:spPr bwMode="auto">
          <a:xfrm>
            <a:off x="5018671" y="5815139"/>
            <a:ext cx="1225968" cy="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Mere information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</a:t>
            </a:r>
            <a: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designguiden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på</a:t>
            </a:r>
            <a: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www.designguide.ku.dk/skabeloner/powerpoint/</a:t>
            </a:r>
            <a:b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praesentationer/</a:t>
            </a:r>
            <a:endParaRPr lang="da-DK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0" name="Billed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01035" y="4201412"/>
            <a:ext cx="192995" cy="275280"/>
          </a:xfrm>
          <a:prstGeom prst="rect">
            <a:avLst/>
          </a:prstGeom>
        </p:spPr>
      </p:pic>
      <p:pic>
        <p:nvPicPr>
          <p:cNvPr id="61" name="Billede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67654" y="2795378"/>
            <a:ext cx="216531" cy="275280"/>
          </a:xfrm>
          <a:prstGeom prst="rect">
            <a:avLst/>
          </a:prstGeom>
        </p:spPr>
      </p:pic>
      <p:pic>
        <p:nvPicPr>
          <p:cNvPr id="62" name="Billede 3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181369" y="3187792"/>
            <a:ext cx="167342" cy="228843"/>
          </a:xfrm>
          <a:prstGeom prst="rect">
            <a:avLst/>
          </a:prstGeom>
        </p:spPr>
      </p:pic>
      <p:sp>
        <p:nvSpPr>
          <p:cNvPr id="63" name="Text Box 48"/>
          <p:cNvSpPr txBox="1">
            <a:spLocks noChangeArrowheads="1"/>
          </p:cNvSpPr>
          <p:nvPr userDrawn="1"/>
        </p:nvSpPr>
        <p:spPr bwMode="auto">
          <a:xfrm>
            <a:off x="1923050" y="1666130"/>
            <a:ext cx="1326102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knappen 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dias/Nyt slide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Klik på øverste del af knappen for at oprette i et dias/slide magen til det markerede. Klik på nederste del for at se et udvalg af mulige layoutvalg</a:t>
            </a:r>
            <a:endParaRPr lang="da-DK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4" name="Billede 39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3173716" y="1844050"/>
            <a:ext cx="176525" cy="418987"/>
          </a:xfrm>
          <a:prstGeom prst="rect">
            <a:avLst/>
          </a:prstGeom>
        </p:spPr>
      </p:pic>
      <p:sp>
        <p:nvSpPr>
          <p:cNvPr id="65" name="Freeform 10"/>
          <p:cNvSpPr>
            <a:spLocks noChangeAspect="1"/>
          </p:cNvSpPr>
          <p:nvPr userDrawn="1"/>
        </p:nvSpPr>
        <p:spPr>
          <a:xfrm rot="19800000">
            <a:off x="3303060" y="1900201"/>
            <a:ext cx="52254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66" name="Freeform 10"/>
          <p:cNvSpPr>
            <a:spLocks noChangeAspect="1"/>
          </p:cNvSpPr>
          <p:nvPr userDrawn="1"/>
        </p:nvSpPr>
        <p:spPr>
          <a:xfrm rot="19800000">
            <a:off x="3312311" y="2138153"/>
            <a:ext cx="52254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22" name="Pladsholder til dato 3" hidden="1">
            <a:extLst>
              <a:ext uri="{FF2B5EF4-FFF2-40B4-BE49-F238E27FC236}">
                <a16:creationId xmlns:a16="http://schemas.microsoft.com/office/drawing/2014/main" id="{79C6BA40-0A49-7673-45A9-7C4D3541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fld id="{FA96AD4B-435A-4D0A-87A0-F4000646B7B6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23" name="Pladsholder til sidefod 4" hidden="1">
            <a:extLst>
              <a:ext uri="{FF2B5EF4-FFF2-40B4-BE49-F238E27FC236}">
                <a16:creationId xmlns:a16="http://schemas.microsoft.com/office/drawing/2014/main" id="{F4D4719E-1E3F-B75D-AF75-C575C79D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endParaRPr lang="da-DK" dirty="0"/>
          </a:p>
        </p:txBody>
      </p:sp>
      <p:sp>
        <p:nvSpPr>
          <p:cNvPr id="24" name="Pladsholder til slidenummer 5" hidden="1">
            <a:extLst>
              <a:ext uri="{FF2B5EF4-FFF2-40B4-BE49-F238E27FC236}">
                <a16:creationId xmlns:a16="http://schemas.microsoft.com/office/drawing/2014/main" id="{9434FDBC-E923-AFC0-E942-C9567245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billede stor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lIns="1080000" tIns="36000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 </a:t>
            </a: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9210F5A1-BA4C-C241-930B-E24AB0E14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2728" y="691818"/>
            <a:ext cx="446127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7AF680B5-5F7B-7C42-BF08-E9B604FEDF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6694" y="4053600"/>
            <a:ext cx="3734395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="0" i="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3" name="Undertitel 2">
            <a:extLst>
              <a:ext uri="{FF2B5EF4-FFF2-40B4-BE49-F238E27FC236}">
                <a16:creationId xmlns:a16="http://schemas.microsoft.com/office/drawing/2014/main" id="{E8639E81-1331-644F-9855-3A9C253754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66694" y="3007288"/>
            <a:ext cx="3734395" cy="7264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 baseline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B7A6A120-00EE-3144-9AB3-0695A4240B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66694" y="1020203"/>
            <a:ext cx="3733205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5D6F800E-E8DB-D1E9-A292-CDCB828E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fld id="{850C8D61-CF2F-4293-9A1F-6B0C79C373C6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15" name="Pladsholder til sidefod 4" hidden="1">
            <a:extLst>
              <a:ext uri="{FF2B5EF4-FFF2-40B4-BE49-F238E27FC236}">
                <a16:creationId xmlns:a16="http://schemas.microsoft.com/office/drawing/2014/main" id="{75F96715-1FD5-51ED-7CC1-42E30D08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6" name="Pladsholder til slidenummer 5" hidden="1">
            <a:extLst>
              <a:ext uri="{FF2B5EF4-FFF2-40B4-BE49-F238E27FC236}">
                <a16:creationId xmlns:a16="http://schemas.microsoft.com/office/drawing/2014/main" id="{FF7B57F8-B201-8F25-4597-86F1EE0AF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98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venst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</p:spPr>
        <p:txBody>
          <a:bodyPr lIns="6408000" tIns="360000" rIns="720000" anchor="ctr" anchorCtr="0"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du vil indsætte et billede</a:t>
            </a:r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1" y="2271092"/>
            <a:ext cx="4469607" cy="3895200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440533" y="2610944"/>
            <a:ext cx="3709987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441723" y="4042705"/>
            <a:ext cx="373737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1570F19F-11E9-F8A1-DCD4-0B2BD422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fld id="{34D99FEB-2FC3-4FA6-9F36-280592A4EBA0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11" name="Pladsholder til sidefod 4" hidden="1">
            <a:extLst>
              <a:ext uri="{FF2B5EF4-FFF2-40B4-BE49-F238E27FC236}">
                <a16:creationId xmlns:a16="http://schemas.microsoft.com/office/drawing/2014/main" id="{B7D930ED-6F01-0E90-6740-D9E50AA5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Pladsholder til slidenummer 5" hidden="1">
            <a:extLst>
              <a:ext uri="{FF2B5EF4-FFF2-40B4-BE49-F238E27FC236}">
                <a16:creationId xmlns:a16="http://schemas.microsoft.com/office/drawing/2014/main" id="{ADD5A7A0-1930-6FDD-F270-B46368D3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</p:spPr>
        <p:txBody>
          <a:bodyPr lIns="6408000" tIns="360000" rIns="72000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du vil indsætte et billede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1" y="691818"/>
            <a:ext cx="4469607" cy="5474035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440533" y="1020203"/>
            <a:ext cx="3709987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41723" y="3007288"/>
            <a:ext cx="3709987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441721" y="4053600"/>
            <a:ext cx="3709988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3" name="Pladsholder til dato 3" hidden="1">
            <a:extLst>
              <a:ext uri="{FF2B5EF4-FFF2-40B4-BE49-F238E27FC236}">
                <a16:creationId xmlns:a16="http://schemas.microsoft.com/office/drawing/2014/main" id="{B280A661-856C-E622-1331-CDB60AB0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fld id="{A255E55A-4CBD-4745-9CAA-603B15E40F2A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14" name="Pladsholder til sidefod 4" hidden="1">
            <a:extLst>
              <a:ext uri="{FF2B5EF4-FFF2-40B4-BE49-F238E27FC236}">
                <a16:creationId xmlns:a16="http://schemas.microsoft.com/office/drawing/2014/main" id="{82F7776B-57AF-971B-A75B-223AFE263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Pladsholder til slidenummer 5" hidden="1">
            <a:extLst>
              <a:ext uri="{FF2B5EF4-FFF2-40B4-BE49-F238E27FC236}">
                <a16:creationId xmlns:a16="http://schemas.microsoft.com/office/drawing/2014/main" id="{EFF41101-1901-1836-D8DB-6C08E169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33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1722" y="620717"/>
            <a:ext cx="8259366" cy="863599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441722" y="1628775"/>
            <a:ext cx="8259366" cy="46736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21" indent="0">
              <a:buNone/>
              <a:defRPr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og to indholdsobjek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1724" y="620714"/>
            <a:ext cx="8259365" cy="865186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441723" y="1628775"/>
            <a:ext cx="40176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b="0" i="0" baseline="0" dirty="0" smtClean="0"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4684500" y="1628776"/>
            <a:ext cx="40176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21" indent="0">
              <a:buNone/>
              <a:defRPr lang="da-DK" dirty="0" smtClean="0"/>
            </a:lvl4pPr>
            <a:lvl5pPr>
              <a:defRPr lang="da-DK" dirty="0"/>
            </a:lvl5pPr>
            <a:lvl8pPr marL="719121" indent="0">
              <a:buNone/>
              <a:defRPr/>
            </a:lvl8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4B7A-445E-4B32-AE33-AE6AFA618291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1" userDrawn="1">
          <p15:clr>
            <a:srgbClr val="F26B43"/>
          </p15:clr>
        </p15:guide>
        <p15:guide id="2" pos="2810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4683488" y="1628775"/>
            <a:ext cx="4017600" cy="4672800"/>
          </a:xfrm>
          <a:solidFill>
            <a:schemeClr val="bg1">
              <a:lumMod val="75000"/>
            </a:schemeClr>
          </a:solidFill>
        </p:spPr>
        <p:txBody>
          <a:bodyPr lIns="360000" tIns="1080000" rIns="360000" anchor="ctr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1725" y="620715"/>
            <a:ext cx="8259365" cy="865187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441723" y="1628775"/>
            <a:ext cx="40176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B346-6D22-4E2E-9D8A-0DE526CBF6C5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41725" y="620714"/>
            <a:ext cx="8259365" cy="8648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41725" y="1628775"/>
            <a:ext cx="8259365" cy="467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AF5BBBEC-8DDA-37BC-3B1E-5DB781A5DDC2}"/>
              </a:ext>
            </a:extLst>
          </p:cNvPr>
          <p:cNvSpPr/>
          <p:nvPr userDrawn="1"/>
        </p:nvSpPr>
        <p:spPr>
          <a:xfrm>
            <a:off x="0" y="3"/>
            <a:ext cx="9144000" cy="33265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EEEFEE">
                  <a:alpha val="92941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2"/>
          <a:srcRect l="12043" t="11448" r="17199" b="13844"/>
          <a:stretch/>
        </p:blipFill>
        <p:spPr>
          <a:xfrm>
            <a:off x="251651" y="63578"/>
            <a:ext cx="124887" cy="211296"/>
          </a:xfrm>
          <a:prstGeom prst="rect">
            <a:avLst/>
          </a:prstGeom>
        </p:spPr>
      </p:pic>
      <p:pic>
        <p:nvPicPr>
          <p:cNvPr id="9" name="Picture 27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5" y="96470"/>
            <a:ext cx="1759981" cy="159521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427372" y="85748"/>
            <a:ext cx="5235872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414770" y="85748"/>
            <a:ext cx="286319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746833" y="85748"/>
            <a:ext cx="611232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7A056A0C-BA80-48B5-9C35-4A96F80DBB77}" type="datetime1">
              <a:rPr lang="da-DK" smtClean="0"/>
              <a:t>29-09-2023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9" r:id="rId2"/>
    <p:sldLayoutId id="2147483671" r:id="rId3"/>
    <p:sldLayoutId id="2147483701" r:id="rId4"/>
    <p:sldLayoutId id="2147483674" r:id="rId5"/>
    <p:sldLayoutId id="2147483670" r:id="rId6"/>
    <p:sldLayoutId id="2147483660" r:id="rId7"/>
    <p:sldLayoutId id="2147483662" r:id="rId8"/>
    <p:sldLayoutId id="2147483684" r:id="rId9"/>
    <p:sldLayoutId id="2147483685" r:id="rId10"/>
    <p:sldLayoutId id="2147483664" r:id="rId11"/>
    <p:sldLayoutId id="2147483665" r:id="rId12"/>
    <p:sldLayoutId id="2147483689" r:id="rId13"/>
    <p:sldLayoutId id="2147483702" r:id="rId14"/>
    <p:sldLayoutId id="2147483703" r:id="rId15"/>
    <p:sldLayoutId id="2147483694" r:id="rId16"/>
    <p:sldLayoutId id="2147483692" r:id="rId17"/>
    <p:sldLayoutId id="2147483691" r:id="rId18"/>
    <p:sldLayoutId id="2147483697" r:id="rId19"/>
    <p:sldLayoutId id="2147483704" r:id="rId20"/>
    <p:sldLayoutId id="2147483705" r:id="rId21"/>
    <p:sldLayoutId id="2147483695" r:id="rId22"/>
    <p:sldLayoutId id="2147483698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693" r:id="rId29"/>
    <p:sldLayoutId id="2147483688" r:id="rId30"/>
  </p:sldLayoutIdLst>
  <p:hf hdr="0" ftr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3000" b="0" i="0" kern="1200" spc="60" baseline="0">
          <a:solidFill>
            <a:schemeClr val="accent1"/>
          </a:solidFill>
          <a:latin typeface="+mj-lt"/>
          <a:ea typeface="Open Sans Extrabold" panose="020B0606030504020204" pitchFamily="34" charset="0"/>
          <a:cs typeface="Microsoft New Tai Lue" panose="020B0502040204020203" pitchFamily="34" charset="0"/>
        </a:defRPr>
      </a:lvl1pPr>
    </p:titleStyle>
    <p:bodyStyle>
      <a:lvl1pPr marL="359991" indent="-359991" algn="l" defTabSz="914377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da-DK" sz="24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1pPr>
      <a:lvl2pPr marL="719121" marR="0" indent="-358766" algn="l" defTabSz="914377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2pPr>
      <a:lvl3pPr marL="1072773" indent="-352791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3pPr>
      <a:lvl4pPr marL="1072773" indent="-352791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4pPr>
      <a:lvl5pPr marL="1072773" indent="-352791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5pPr>
      <a:lvl6pPr marL="1072773" indent="-352791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6pPr>
      <a:lvl7pPr marL="1072773" indent="-352791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7pPr>
      <a:lvl8pPr marL="1072773" indent="-352791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8pPr>
      <a:lvl9pPr marL="1072773" indent="-352791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9pPr>
    </p:bodyStyle>
    <p:otherStyle>
      <a:defPPr>
        <a:defRPr lang="da-DK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91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pos="278" userDrawn="1">
          <p15:clr>
            <a:srgbClr val="F26B43"/>
          </p15:clr>
        </p15:guide>
        <p15:guide id="6" pos="5481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168AC3-DC84-42CE-A4BA-D9A4EECBB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BA9C-8258-4EE1-8932-58667A465944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A2C6C1-AC18-AE8B-09A7-E8EDB7767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1</a:t>
            </a:fld>
            <a:endParaRPr lang="da-DK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1597D8-9DC9-586F-4E4C-EB3A54BA45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/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8D1DC1-F291-08B9-C12A-0574B949493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18373972">
            <a:off x="4543620" y="2097915"/>
            <a:ext cx="1952797" cy="11541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defTabSz="914377">
              <a:spcBef>
                <a:spcPct val="0"/>
              </a:spcBef>
            </a:pPr>
            <a:r>
              <a:rPr lang="en-GB" sz="750" dirty="0">
                <a:latin typeface="Roboto" panose="02000000000000000000" pitchFamily="2" charset="0"/>
                <a:ea typeface="Roboto" panose="02000000000000000000" pitchFamily="2" charset="0"/>
              </a:rPr>
              <a:t>Insert your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2F6DE9-096D-AC8B-8AF3-A9A51008E80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3604666" y="1794356"/>
            <a:ext cx="1934671" cy="11541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defTabSz="914377">
              <a:spcBef>
                <a:spcPct val="0"/>
              </a:spcBef>
            </a:pPr>
            <a:r>
              <a:rPr lang="en-GB" sz="750" dirty="0">
                <a:latin typeface="Roboto" panose="02000000000000000000" pitchFamily="2" charset="0"/>
                <a:ea typeface="Roboto" panose="02000000000000000000" pitchFamily="2" charset="0"/>
              </a:rPr>
              <a:t>Insert your text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9BB356-0BB4-FBD4-FA32-D2590E76388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20937676">
            <a:off x="5169617" y="3090506"/>
            <a:ext cx="1951720" cy="11541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defTabSz="914377">
              <a:spcBef>
                <a:spcPct val="0"/>
              </a:spcBef>
            </a:pPr>
            <a:r>
              <a:rPr lang="en-GB" sz="750" dirty="0">
                <a:latin typeface="Roboto" panose="02000000000000000000" pitchFamily="2" charset="0"/>
                <a:ea typeface="Roboto" panose="02000000000000000000" pitchFamily="2" charset="0"/>
              </a:rPr>
              <a:t>Insert your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070657-D150-AF0B-D83D-06F10BC0884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1838774">
            <a:off x="4972442" y="4168551"/>
            <a:ext cx="1946801" cy="11541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defTabSz="914377">
              <a:spcBef>
                <a:spcPct val="0"/>
              </a:spcBef>
            </a:pPr>
            <a:r>
              <a:rPr lang="en-GB" sz="750" dirty="0">
                <a:latin typeface="Roboto" panose="02000000000000000000" pitchFamily="2" charset="0"/>
                <a:ea typeface="Roboto" panose="02000000000000000000" pitchFamily="2" charset="0"/>
              </a:rPr>
              <a:t>Insert your text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92AB52-935E-1198-5CB5-670E81229AF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4162702">
            <a:off x="4214152" y="4819560"/>
            <a:ext cx="1898555" cy="11541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defTabSz="914377">
              <a:spcBef>
                <a:spcPct val="0"/>
              </a:spcBef>
            </a:pPr>
            <a:r>
              <a:rPr lang="en-GB" sz="750" dirty="0">
                <a:latin typeface="Roboto" panose="02000000000000000000" pitchFamily="2" charset="0"/>
                <a:ea typeface="Roboto" panose="02000000000000000000" pitchFamily="2" charset="0"/>
              </a:rPr>
              <a:t>Insert your text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5F70A0-FCC4-B7F6-F269-8D03CC28857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17447573">
            <a:off x="3016174" y="4837116"/>
            <a:ext cx="1933740" cy="11541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r" defTabSz="914377">
              <a:spcBef>
                <a:spcPct val="0"/>
              </a:spcBef>
            </a:pPr>
            <a:r>
              <a:rPr lang="en-GB" sz="750" dirty="0">
                <a:latin typeface="Roboto" panose="02000000000000000000" pitchFamily="2" charset="0"/>
                <a:ea typeface="Roboto" panose="02000000000000000000" pitchFamily="2" charset="0"/>
              </a:rPr>
              <a:t>Insert your text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75F19F-F881-9FFD-74F1-2DB03503434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19922722">
            <a:off x="2227011" y="4158622"/>
            <a:ext cx="1946628" cy="11541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r" defTabSz="914377">
              <a:spcBef>
                <a:spcPct val="0"/>
              </a:spcBef>
            </a:pPr>
            <a:r>
              <a:rPr lang="en-GB" sz="750" dirty="0">
                <a:latin typeface="Roboto" panose="02000000000000000000" pitchFamily="2" charset="0"/>
                <a:ea typeface="Roboto" panose="02000000000000000000" pitchFamily="2" charset="0"/>
              </a:rPr>
              <a:t>Insert your text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61E888-D540-C059-8EAE-F4FD73543CA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464293">
            <a:off x="2020041" y="3141016"/>
            <a:ext cx="1965488" cy="11541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r" defTabSz="914377">
              <a:spcBef>
                <a:spcPct val="0"/>
              </a:spcBef>
            </a:pPr>
            <a:r>
              <a:rPr lang="en-GB" sz="750" dirty="0">
                <a:latin typeface="Roboto" panose="02000000000000000000" pitchFamily="2" charset="0"/>
                <a:ea typeface="Roboto" panose="02000000000000000000" pitchFamily="2" charset="0"/>
              </a:rPr>
              <a:t>Insert your text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A39AF-BE81-4E4D-CE23-7326C6AAA3B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2939820">
            <a:off x="2583440" y="2157771"/>
            <a:ext cx="1950308" cy="11541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r" defTabSz="914377">
              <a:spcBef>
                <a:spcPct val="0"/>
              </a:spcBef>
            </a:pPr>
            <a:r>
              <a:rPr lang="en-GB" sz="750" dirty="0">
                <a:latin typeface="Roboto" panose="02000000000000000000" pitchFamily="2" charset="0"/>
                <a:ea typeface="Roboto" panose="02000000000000000000" pitchFamily="2" charset="0"/>
              </a:rPr>
              <a:t>Insert your text</a:t>
            </a:r>
          </a:p>
        </p:txBody>
      </p:sp>
    </p:spTree>
    <p:extLst>
      <p:ext uri="{BB962C8B-B14F-4D97-AF65-F5344CB8AC3E}">
        <p14:creationId xmlns:p14="http://schemas.microsoft.com/office/powerpoint/2010/main" val="1518585661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KU 2023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U 2023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1"/>
          </a:solidFill>
        </a:ln>
      </a:spPr>
      <a:bodyPr wrap="square" rtlCol="0" anchor="ctr">
        <a:noAutofit/>
      </a:bodyPr>
      <a:lstStyle>
        <a:defPPr algn="l">
          <a:defRPr sz="2400" dirty="0" err="1" smtClean="0">
            <a:solidFill>
              <a:schemeClr val="bg1"/>
            </a:solidFill>
          </a:defRPr>
        </a:defPPr>
      </a:lstStyle>
    </a:spDef>
    <a:txDef>
      <a:spPr/>
      <a:bodyPr vert="horz" wrap="square" lIns="0" tIns="0" rIns="0" bIns="0" rtlCol="0" anchor="t" anchorCtr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sz="2400" b="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5543F3BF-36F3-4963-802B-107C5B2B2BE9}" vid="{1A6B4748-6059-4D52-A034-550C0EAB7ADD}"/>
    </a:ext>
  </a:extLst>
</a:theme>
</file>

<file path=ppt/theme/theme2.xml><?xml version="1.0" encoding="utf-8"?>
<a:theme xmlns:a="http://schemas.openxmlformats.org/drawingml/2006/main" name="Office Theme">
  <a:themeElements>
    <a:clrScheme name="KU 2023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U 2023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U 2023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U 2023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943F62022816B41AADF083ED45FFDE2" ma:contentTypeVersion="18" ma:contentTypeDescription="Ein neues Dokument erstellen." ma:contentTypeScope="" ma:versionID="960ae0f32845d65646853c102eb80738">
  <xsd:schema xmlns:xsd="http://www.w3.org/2001/XMLSchema" xmlns:xs="http://www.w3.org/2001/XMLSchema" xmlns:p="http://schemas.microsoft.com/office/2006/metadata/properties" xmlns:ns2="095ab8ca-53ff-457b-b064-e9a65078acb4" xmlns:ns3="ad20f1bf-fcab-41fd-87c5-28e440cfab03" targetNamespace="http://schemas.microsoft.com/office/2006/metadata/properties" ma:root="true" ma:fieldsID="d373d1ce58e492d829b49b862b7b1ca0" ns2:_="" ns3:_="">
    <xsd:import namespace="095ab8ca-53ff-457b-b064-e9a65078acb4"/>
    <xsd:import namespace="ad20f1bf-fcab-41fd-87c5-28e440cfab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5ab8ca-53ff-457b-b064-e9a65078ac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16fd12f7-6139-488f-9693-8f6e9c0388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20f1bf-fcab-41fd-87c5-28e440cfab0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32469c-d0ee-4e11-97b3-ac10b5c12944}" ma:internalName="TaxCatchAll" ma:showField="CatchAllData" ma:web="ad20f1bf-fcab-41fd-87c5-28e440cfab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20f1bf-fcab-41fd-87c5-28e440cfab03" xsi:nil="true"/>
    <lcf76f155ced4ddcb4097134ff3c332f xmlns="095ab8ca-53ff-457b-b064-e9a65078ac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D2D2F2-61C6-4C57-B60E-E595E99D503C}"/>
</file>

<file path=customXml/itemProps2.xml><?xml version="1.0" encoding="utf-8"?>
<ds:datastoreItem xmlns:ds="http://schemas.openxmlformats.org/officeDocument/2006/customXml" ds:itemID="{8B0FAA76-481A-4F6C-9AB0-09DE83D23FD0}"/>
</file>

<file path=customXml/itemProps3.xml><?xml version="1.0" encoding="utf-8"?>
<ds:datastoreItem xmlns:ds="http://schemas.openxmlformats.org/officeDocument/2006/customXml" ds:itemID="{C59009F3-6D63-44F8-BEC2-66B740511253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43</TotalTime>
  <Words>38</Words>
  <Application>Microsoft Office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Microsoft New Tai Lue</vt:lpstr>
      <vt:lpstr>Open Sans Extrabold</vt:lpstr>
      <vt:lpstr>Roboto</vt:lpstr>
      <vt:lpstr>Times New Roman</vt:lpstr>
      <vt:lpstr>Wingdings</vt:lpstr>
      <vt:lpstr>Brugerdefineret design</vt:lpstr>
      <vt:lpstr>PowerPoint Presentation</vt:lpstr>
    </vt:vector>
  </TitlesOfParts>
  <Company>University of Copenhagen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dos Santos Almeida</dc:creator>
  <cp:lastModifiedBy>Anne Bach Nielsen</cp:lastModifiedBy>
  <cp:revision>2</cp:revision>
  <dcterms:created xsi:type="dcterms:W3CDTF">2023-09-28T12:49:54Z</dcterms:created>
  <dcterms:modified xsi:type="dcterms:W3CDTF">2023-09-29T11:07:41Z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  <property fmtid="{D5CDD505-2E9C-101B-9397-08002B2CF9AE}" pid="3" name="ContentTypeId">
    <vt:lpwstr>0x0101005943F62022816B41AADF083ED45FFDE2</vt:lpwstr>
  </property>
</Properties>
</file>